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D5A287-089E-4DCC-859E-76E59F938A46}" type="doc">
      <dgm:prSet loTypeId="urn:microsoft.com/office/officeart/2005/8/layout/hierarchy2" loCatId="hierarchy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s-ES"/>
        </a:p>
      </dgm:t>
    </dgm:pt>
    <dgm:pt modelId="{C86D3DE7-3FB3-4D50-A141-175FB39CC5D2}">
      <dgm:prSet phldrT="[Texto]" custT="1"/>
      <dgm:spPr/>
      <dgm:t>
        <a:bodyPr/>
        <a:lstStyle/>
        <a:p>
          <a:r>
            <a:rPr lang="es-ES" sz="2400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WOOD</a:t>
          </a:r>
          <a:endParaRPr lang="es-ES" sz="24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03885CA8-61A0-482B-B964-EFF84BBFA01A}" type="parTrans" cxnId="{6ACBE0D0-71F1-4066-A2FC-A209D2E60A7C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A95740C5-4683-4624-BCE7-BA37BFD00A9B}" type="sibTrans" cxnId="{6ACBE0D0-71F1-4066-A2FC-A209D2E60A7C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F0326F10-0DD0-4B8B-AE2F-6D10FA7EF740}">
      <dgm:prSet phldrT="[Texto]" custT="1"/>
      <dgm:spPr/>
      <dgm:t>
        <a:bodyPr/>
        <a:lstStyle/>
        <a:p>
          <a:r>
            <a:rPr lang="es-ES" sz="1600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Advantages</a:t>
          </a:r>
          <a:endParaRPr lang="es-ES" sz="16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36973AA4-3144-4978-B941-77947D1B6BA9}" type="parTrans" cxnId="{F564F7E4-598B-44C4-874D-0279492BFBFC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E8BAD80C-997F-42B9-B7A3-EA3C6B7D47DF}" type="sibTrans" cxnId="{F564F7E4-598B-44C4-874D-0279492BFBFC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8C13A30C-AC91-4253-AFC3-B8515EB3FE18}">
      <dgm:prSet phldrT="[Texto]" custT="1"/>
      <dgm:spPr/>
      <dgm:t>
        <a:bodyPr/>
        <a:lstStyle/>
        <a:p>
          <a:r>
            <a:rPr lang="es-ES" sz="1600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Disadvantages</a:t>
          </a:r>
          <a:endParaRPr lang="es-ES" sz="16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D2D19492-68E5-4C5B-9055-246F2A8279A1}" type="parTrans" cxnId="{205A7318-79F3-431C-ADE6-C0F323C1D61F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EA59319-ECC0-4634-A044-B263236FFE4F}" type="sibTrans" cxnId="{205A7318-79F3-431C-ADE6-C0F323C1D61F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D66BDCC5-3FE5-4088-B5E1-55FBFDF4AC30}">
      <dgm:prSet phldrT="[Texto]" custT="1"/>
      <dgm:spPr/>
      <dgm:t>
        <a:bodyPr/>
        <a:lstStyle/>
        <a:p>
          <a:r>
            <a:rPr lang="es-ES" sz="1800" b="1" cap="none" spc="0" dirty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Uses</a:t>
          </a:r>
          <a:endParaRPr lang="es-ES" sz="18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15ACE34-3C93-4E20-AA77-C2FE18BDC768}" type="parTrans" cxnId="{E7CC7530-C388-432E-8728-6BB28DE46129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C2118632-5CF0-4A3A-AC3B-7045D1D5D0C9}" type="sibTrans" cxnId="{E7CC7530-C388-432E-8728-6BB28DE46129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27919A75-E98B-49BC-BD6C-69BC855F7EC5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It’ s used to make furniture, doors, windows frames and so on.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FEFDD35E-9A4D-45D4-954A-06D1D76E6F73}" type="parTrans" cxnId="{A2BFA862-F296-439E-85C5-992D97A00B3B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99F715B-AD3F-43E0-9778-472B1530EDA7}" type="sibTrans" cxnId="{A2BFA862-F296-439E-85C5-992D97A00B3B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1F84D641-709D-42AF-B138-BEBE13D40977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Easier to acquire, transport and work than other natural materials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C15D8C91-A48A-43B0-97B7-1BDC6FC7DB34}" type="parTrans" cxnId="{CCB77D84-AC32-4F69-86E9-FB543C05B2BB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03AC3CD2-DF97-4C17-A39B-11481B7A8B9C}" type="sibTrans" cxnId="{CCB77D84-AC32-4F69-86E9-FB543C05B2BB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E0B2EF9-57CD-4E60-9B0A-AD9ABCAA768D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susceptible to fire, mold and termites.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F68CFACD-3762-4068-94A7-9F024131AEF1}" type="parTrans" cxnId="{A8A04EC3-08AC-459C-956B-863D3819EFD7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4EBBFFD9-3EE3-4443-81F2-1B9B80C975D5}" type="sibTrans" cxnId="{A8A04EC3-08AC-459C-956B-863D3819EFD7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1D3D7B01-ECF1-41AD-A51E-F65CA30C1D16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Its natural composition of gives it strength in both tension and compression.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9EDC5DC2-3E43-4BB2-B849-F63027382284}" type="parTrans" cxnId="{401A2C91-5729-4C0A-846E-03A31332264A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1CEB674-04A6-4D18-AFB9-B3AB10FDE63D}" type="sibTrans" cxnId="{401A2C91-5729-4C0A-846E-03A31332264A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BD21EE5-6329-42A9-BF8B-DC877252F33E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easier to maintain and it reduces the costs of design, construction and operation.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CEE19D7C-D369-44D3-81B7-EFC86902ED21}" type="parTrans" cxnId="{AD8B67E8-8AB3-48B2-9CDC-CA76D6DC1E0F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2F3736E-EB0B-4EC6-9B56-D4C7059E22A1}" type="sibTrans" cxnId="{AD8B67E8-8AB3-48B2-9CDC-CA76D6DC1E0F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034FD4C3-EE11-4B04-B4F9-E8C9F2D7F78E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must be carefully selected to prevent warping, splitting and failure under loads.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CCCCB5C6-05FA-4EB7-A7E4-1EBD6D200522}" type="parTrans" cxnId="{F0BADC8D-DEE2-401C-A23C-95B694EF3399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B4A9B157-40EF-4501-B2DA-F14161907D01}" type="sibTrans" cxnId="{F0BADC8D-DEE2-401C-A23C-95B694EF3399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41917C56-070C-417C-AC44-6A73A29B5F6F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used in both solid and skeletal structures. 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D15D51C7-2AB9-4D67-BCEA-A43720AFDDED}" type="parTrans" cxnId="{62B1368E-E1B9-4603-B88F-F4150A92D83D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B329F64E-15FF-4864-ACBA-30E132D30777}" type="sibTrans" cxnId="{62B1368E-E1B9-4603-B88F-F4150A92D83D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6D96DA56-02B0-4FE1-B88B-48EF2A2CE3C5}">
      <dgm:prSet/>
      <dgm:spPr/>
      <dgm:t>
        <a:bodyPr/>
        <a:lstStyle/>
        <a:p>
          <a:r>
            <a:rPr lang="en-US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a natural material, so it can be used for all kind of constructions with several purposes: study, play, work, and so on.</a:t>
          </a:r>
          <a:endParaRPr lang="es-ES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ADD0EAD3-727C-4964-BE07-E15C3FFE7F27}" type="parTrans" cxnId="{546170C0-AD83-43F8-8C25-4BF3F56B2514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B21126FB-72A5-401C-91D8-EC23BD13FD9C}" type="sibTrans" cxnId="{546170C0-AD83-43F8-8C25-4BF3F56B2514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70236F26-7C2E-4427-BD83-B97E4D598F0B}">
      <dgm:prSet phldrT="[Texto]" custT="1"/>
      <dgm:spPr/>
      <dgm:t>
        <a:bodyPr/>
        <a:lstStyle/>
        <a:p>
          <a:r>
            <a:rPr lang="es-ES" sz="1800" b="1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Properties</a:t>
          </a:r>
          <a:endParaRPr lang="es-ES" sz="1800" b="1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86838ECA-0558-486B-92B4-EAAE59C514D5}" type="sibTrans" cxnId="{AE970DE9-DD4B-472E-B214-61FBBD46A442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280FE608-73ED-4722-BD95-EABCACD07439}" type="parTrans" cxnId="{AE970DE9-DD4B-472E-B214-61FBBD46A442}">
      <dgm:prSet/>
      <dgm:spPr/>
      <dgm:t>
        <a:bodyPr/>
        <a:lstStyle/>
        <a:p>
          <a:endParaRPr lang="es-ES" b="1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gm:t>
    </dgm:pt>
    <dgm:pt modelId="{E93A1B80-A78E-48F8-9860-6930E2752F77}" type="pres">
      <dgm:prSet presAssocID="{7CD5A287-089E-4DCC-859E-76E59F938A46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87D1C1-3A42-42B3-B4A0-A50F0EBD1809}" type="pres">
      <dgm:prSet presAssocID="{C86D3DE7-3FB3-4D50-A141-175FB39CC5D2}" presName="root1" presStyleCnt="0"/>
      <dgm:spPr/>
      <dgm:t>
        <a:bodyPr/>
        <a:lstStyle/>
        <a:p>
          <a:endParaRPr lang="en-US"/>
        </a:p>
      </dgm:t>
    </dgm:pt>
    <dgm:pt modelId="{8E60272F-AA02-48A4-B048-2ABE3EEA10E7}" type="pres">
      <dgm:prSet presAssocID="{C86D3DE7-3FB3-4D50-A141-175FB39CC5D2}" presName="LevelOneTextNode" presStyleLbl="node0" presStyleIdx="0" presStyleCnt="1" custLinFactNeighborX="-41732" custLinFactNeighborY="-1024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8FEEEA-53C1-41E5-A5EB-264ECCFD0EA7}" type="pres">
      <dgm:prSet presAssocID="{C86D3DE7-3FB3-4D50-A141-175FB39CC5D2}" presName="level2hierChild" presStyleCnt="0"/>
      <dgm:spPr/>
      <dgm:t>
        <a:bodyPr/>
        <a:lstStyle/>
        <a:p>
          <a:endParaRPr lang="en-US"/>
        </a:p>
      </dgm:t>
    </dgm:pt>
    <dgm:pt modelId="{6B8B4C6E-5CB7-41E5-9B11-878F539E5929}" type="pres">
      <dgm:prSet presAssocID="{280FE608-73ED-4722-BD95-EABCACD07439}" presName="conn2-1" presStyleLbl="parChTrans1D2" presStyleIdx="0" presStyleCnt="2"/>
      <dgm:spPr/>
      <dgm:t>
        <a:bodyPr/>
        <a:lstStyle/>
        <a:p>
          <a:endParaRPr lang="en-US"/>
        </a:p>
      </dgm:t>
    </dgm:pt>
    <dgm:pt modelId="{68AC58A2-1ABE-4C08-A207-92AB2C87E293}" type="pres">
      <dgm:prSet presAssocID="{280FE608-73ED-4722-BD95-EABCACD07439}" presName="connTx" presStyleLbl="parChTrans1D2" presStyleIdx="0" presStyleCnt="2"/>
      <dgm:spPr/>
      <dgm:t>
        <a:bodyPr/>
        <a:lstStyle/>
        <a:p>
          <a:endParaRPr lang="en-US"/>
        </a:p>
      </dgm:t>
    </dgm:pt>
    <dgm:pt modelId="{BEEF1EC2-B888-475B-8453-7810EC0743EE}" type="pres">
      <dgm:prSet presAssocID="{70236F26-7C2E-4427-BD83-B97E4D598F0B}" presName="root2" presStyleCnt="0"/>
      <dgm:spPr/>
      <dgm:t>
        <a:bodyPr/>
        <a:lstStyle/>
        <a:p>
          <a:endParaRPr lang="en-US"/>
        </a:p>
      </dgm:t>
    </dgm:pt>
    <dgm:pt modelId="{F16B446B-99B3-4658-9753-F0DAB58A7D6A}" type="pres">
      <dgm:prSet presAssocID="{70236F26-7C2E-4427-BD83-B97E4D598F0B}" presName="LevelTwoTextNode" presStyleLbl="node2" presStyleIdx="0" presStyleCnt="2" custLinFactNeighborX="-21340" custLinFactNeighborY="-8234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EEADEEF-6E70-4FAF-B798-EB27493B5502}" type="pres">
      <dgm:prSet presAssocID="{70236F26-7C2E-4427-BD83-B97E4D598F0B}" presName="level3hierChild" presStyleCnt="0"/>
      <dgm:spPr/>
      <dgm:t>
        <a:bodyPr/>
        <a:lstStyle/>
        <a:p>
          <a:endParaRPr lang="en-US"/>
        </a:p>
      </dgm:t>
    </dgm:pt>
    <dgm:pt modelId="{6CFAC84A-4D77-4CBD-A0EC-16EAF3FEEF3B}" type="pres">
      <dgm:prSet presAssocID="{36973AA4-3144-4978-B941-77947D1B6BA9}" presName="conn2-1" presStyleLbl="parChTrans1D3" presStyleIdx="0" presStyleCnt="5"/>
      <dgm:spPr/>
      <dgm:t>
        <a:bodyPr/>
        <a:lstStyle/>
        <a:p>
          <a:endParaRPr lang="en-US"/>
        </a:p>
      </dgm:t>
    </dgm:pt>
    <dgm:pt modelId="{E539F2FF-1C15-49E2-9BFA-87B592C705AD}" type="pres">
      <dgm:prSet presAssocID="{36973AA4-3144-4978-B941-77947D1B6BA9}" presName="connTx" presStyleLbl="parChTrans1D3" presStyleIdx="0" presStyleCnt="5"/>
      <dgm:spPr/>
      <dgm:t>
        <a:bodyPr/>
        <a:lstStyle/>
        <a:p>
          <a:endParaRPr lang="en-US"/>
        </a:p>
      </dgm:t>
    </dgm:pt>
    <dgm:pt modelId="{D4983186-C2E2-47A3-8413-1621CC0105C2}" type="pres">
      <dgm:prSet presAssocID="{F0326F10-0DD0-4B8B-AE2F-6D10FA7EF740}" presName="root2" presStyleCnt="0"/>
      <dgm:spPr/>
      <dgm:t>
        <a:bodyPr/>
        <a:lstStyle/>
        <a:p>
          <a:endParaRPr lang="en-US"/>
        </a:p>
      </dgm:t>
    </dgm:pt>
    <dgm:pt modelId="{7F587843-BAAE-4249-A633-8A36A4464466}" type="pres">
      <dgm:prSet presAssocID="{F0326F10-0DD0-4B8B-AE2F-6D10FA7EF740}" presName="LevelTwoTextNode" presStyleLbl="node3" presStyleIdx="0" presStyleCnt="5" custLinFactNeighborX="-505" custLinFactNeighborY="-76280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4110494-E43E-4C8E-AB86-6F463E04A535}" type="pres">
      <dgm:prSet presAssocID="{F0326F10-0DD0-4B8B-AE2F-6D10FA7EF740}" presName="level3hierChild" presStyleCnt="0"/>
      <dgm:spPr/>
      <dgm:t>
        <a:bodyPr/>
        <a:lstStyle/>
        <a:p>
          <a:endParaRPr lang="en-US"/>
        </a:p>
      </dgm:t>
    </dgm:pt>
    <dgm:pt modelId="{DC2B3484-3113-442E-9924-BD885C679E7C}" type="pres">
      <dgm:prSet presAssocID="{C15D8C91-A48A-43B0-97B7-1BDC6FC7DB34}" presName="conn2-1" presStyleLbl="parChTrans1D4" presStyleIdx="0" presStyleCnt="5"/>
      <dgm:spPr/>
      <dgm:t>
        <a:bodyPr/>
        <a:lstStyle/>
        <a:p>
          <a:endParaRPr lang="en-US"/>
        </a:p>
      </dgm:t>
    </dgm:pt>
    <dgm:pt modelId="{2D18DC17-4604-4720-AB14-718A16D49B35}" type="pres">
      <dgm:prSet presAssocID="{C15D8C91-A48A-43B0-97B7-1BDC6FC7DB34}" presName="connTx" presStyleLbl="parChTrans1D4" presStyleIdx="0" presStyleCnt="5"/>
      <dgm:spPr/>
      <dgm:t>
        <a:bodyPr/>
        <a:lstStyle/>
        <a:p>
          <a:endParaRPr lang="en-US"/>
        </a:p>
      </dgm:t>
    </dgm:pt>
    <dgm:pt modelId="{5DA1D966-C4CF-4F57-B98D-6A9551BFBCF0}" type="pres">
      <dgm:prSet presAssocID="{1F84D641-709D-42AF-B138-BEBE13D40977}" presName="root2" presStyleCnt="0"/>
      <dgm:spPr/>
      <dgm:t>
        <a:bodyPr/>
        <a:lstStyle/>
        <a:p>
          <a:endParaRPr lang="en-US"/>
        </a:p>
      </dgm:t>
    </dgm:pt>
    <dgm:pt modelId="{058ABF0E-20E3-4569-A196-C179B5DDD903}" type="pres">
      <dgm:prSet presAssocID="{1F84D641-709D-42AF-B138-BEBE13D40977}" presName="LevelTwoTextNode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5175FDE-91FF-4EF5-B9E7-B50F3E33C224}" type="pres">
      <dgm:prSet presAssocID="{1F84D641-709D-42AF-B138-BEBE13D40977}" presName="level3hierChild" presStyleCnt="0"/>
      <dgm:spPr/>
      <dgm:t>
        <a:bodyPr/>
        <a:lstStyle/>
        <a:p>
          <a:endParaRPr lang="en-US"/>
        </a:p>
      </dgm:t>
    </dgm:pt>
    <dgm:pt modelId="{8FF9DE41-ADFC-43F5-8554-8C644AE56EEE}" type="pres">
      <dgm:prSet presAssocID="{9EDC5DC2-3E43-4BB2-B849-F63027382284}" presName="conn2-1" presStyleLbl="parChTrans1D4" presStyleIdx="1" presStyleCnt="5"/>
      <dgm:spPr/>
      <dgm:t>
        <a:bodyPr/>
        <a:lstStyle/>
        <a:p>
          <a:endParaRPr lang="en-US"/>
        </a:p>
      </dgm:t>
    </dgm:pt>
    <dgm:pt modelId="{B7435C88-3229-4A58-BBD6-E471EA69C4C7}" type="pres">
      <dgm:prSet presAssocID="{9EDC5DC2-3E43-4BB2-B849-F63027382284}" presName="connTx" presStyleLbl="parChTrans1D4" presStyleIdx="1" presStyleCnt="5"/>
      <dgm:spPr/>
      <dgm:t>
        <a:bodyPr/>
        <a:lstStyle/>
        <a:p>
          <a:endParaRPr lang="en-US"/>
        </a:p>
      </dgm:t>
    </dgm:pt>
    <dgm:pt modelId="{0402A73F-AAD0-487E-9C05-2DCEDAB81280}" type="pres">
      <dgm:prSet presAssocID="{1D3D7B01-ECF1-41AD-A51E-F65CA30C1D16}" presName="root2" presStyleCnt="0"/>
      <dgm:spPr/>
      <dgm:t>
        <a:bodyPr/>
        <a:lstStyle/>
        <a:p>
          <a:endParaRPr lang="en-US"/>
        </a:p>
      </dgm:t>
    </dgm:pt>
    <dgm:pt modelId="{F22E40E0-52E2-4499-8C09-A2A789895764}" type="pres">
      <dgm:prSet presAssocID="{1D3D7B01-ECF1-41AD-A51E-F65CA30C1D16}" presName="LevelTwoTextNode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E009D9F-2405-46A6-9DC3-75F6CF4A57D1}" type="pres">
      <dgm:prSet presAssocID="{1D3D7B01-ECF1-41AD-A51E-F65CA30C1D16}" presName="level3hierChild" presStyleCnt="0"/>
      <dgm:spPr/>
      <dgm:t>
        <a:bodyPr/>
        <a:lstStyle/>
        <a:p>
          <a:endParaRPr lang="en-US"/>
        </a:p>
      </dgm:t>
    </dgm:pt>
    <dgm:pt modelId="{98833350-5A96-4A1F-A60B-DCD9C0B2AE97}" type="pres">
      <dgm:prSet presAssocID="{CEE19D7C-D369-44D3-81B7-EFC86902ED21}" presName="conn2-1" presStyleLbl="parChTrans1D4" presStyleIdx="2" presStyleCnt="5"/>
      <dgm:spPr/>
      <dgm:t>
        <a:bodyPr/>
        <a:lstStyle/>
        <a:p>
          <a:endParaRPr lang="en-US"/>
        </a:p>
      </dgm:t>
    </dgm:pt>
    <dgm:pt modelId="{B0D20F67-AE4C-4AAB-8C4C-2AC148145F20}" type="pres">
      <dgm:prSet presAssocID="{CEE19D7C-D369-44D3-81B7-EFC86902ED21}" presName="connTx" presStyleLbl="parChTrans1D4" presStyleIdx="2" presStyleCnt="5"/>
      <dgm:spPr/>
      <dgm:t>
        <a:bodyPr/>
        <a:lstStyle/>
        <a:p>
          <a:endParaRPr lang="en-US"/>
        </a:p>
      </dgm:t>
    </dgm:pt>
    <dgm:pt modelId="{D1073A47-9FF8-4F54-BA47-60D7FC6A259A}" type="pres">
      <dgm:prSet presAssocID="{7BD21EE5-6329-42A9-BF8B-DC877252F33E}" presName="root2" presStyleCnt="0"/>
      <dgm:spPr/>
      <dgm:t>
        <a:bodyPr/>
        <a:lstStyle/>
        <a:p>
          <a:endParaRPr lang="en-US"/>
        </a:p>
      </dgm:t>
    </dgm:pt>
    <dgm:pt modelId="{83928CB3-2E2C-49DA-BB44-7D3BBB73A8F1}" type="pres">
      <dgm:prSet presAssocID="{7BD21EE5-6329-42A9-BF8B-DC877252F33E}" presName="LevelTwoTextNode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4F99774-B859-4F24-9B9C-616E28FE7E31}" type="pres">
      <dgm:prSet presAssocID="{7BD21EE5-6329-42A9-BF8B-DC877252F33E}" presName="level3hierChild" presStyleCnt="0"/>
      <dgm:spPr/>
      <dgm:t>
        <a:bodyPr/>
        <a:lstStyle/>
        <a:p>
          <a:endParaRPr lang="en-US"/>
        </a:p>
      </dgm:t>
    </dgm:pt>
    <dgm:pt modelId="{87096527-97A1-4D4F-BC02-D5965D56FE26}" type="pres">
      <dgm:prSet presAssocID="{D2D19492-68E5-4C5B-9055-246F2A8279A1}" presName="conn2-1" presStyleLbl="parChTrans1D3" presStyleIdx="1" presStyleCnt="5"/>
      <dgm:spPr/>
      <dgm:t>
        <a:bodyPr/>
        <a:lstStyle/>
        <a:p>
          <a:endParaRPr lang="en-US"/>
        </a:p>
      </dgm:t>
    </dgm:pt>
    <dgm:pt modelId="{0B601C79-36CD-41C9-87E2-6B07533777B3}" type="pres">
      <dgm:prSet presAssocID="{D2D19492-68E5-4C5B-9055-246F2A8279A1}" presName="connTx" presStyleLbl="parChTrans1D3" presStyleIdx="1" presStyleCnt="5"/>
      <dgm:spPr/>
      <dgm:t>
        <a:bodyPr/>
        <a:lstStyle/>
        <a:p>
          <a:endParaRPr lang="en-US"/>
        </a:p>
      </dgm:t>
    </dgm:pt>
    <dgm:pt modelId="{96FDA9A9-941F-4AB9-8E38-19E0A7FAA4A1}" type="pres">
      <dgm:prSet presAssocID="{8C13A30C-AC91-4253-AFC3-B8515EB3FE18}" presName="root2" presStyleCnt="0"/>
      <dgm:spPr/>
      <dgm:t>
        <a:bodyPr/>
        <a:lstStyle/>
        <a:p>
          <a:endParaRPr lang="en-US"/>
        </a:p>
      </dgm:t>
    </dgm:pt>
    <dgm:pt modelId="{C9683751-0AC5-4A4C-B98E-150421515581}" type="pres">
      <dgm:prSet presAssocID="{8C13A30C-AC91-4253-AFC3-B8515EB3FE18}" presName="LevelTwoTextNode" presStyleLbl="node3" presStyleIdx="1" presStyleCnt="5" custLinFactNeighborX="4369" custLinFactNeighborY="-22616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4C5FECAE-145E-4AC9-A040-2AEDE4B06655}" type="pres">
      <dgm:prSet presAssocID="{8C13A30C-AC91-4253-AFC3-B8515EB3FE18}" presName="level3hierChild" presStyleCnt="0"/>
      <dgm:spPr/>
      <dgm:t>
        <a:bodyPr/>
        <a:lstStyle/>
        <a:p>
          <a:endParaRPr lang="en-US"/>
        </a:p>
      </dgm:t>
    </dgm:pt>
    <dgm:pt modelId="{A1C7F00D-F8F0-44F7-8B60-0D4A50A9A5D4}" type="pres">
      <dgm:prSet presAssocID="{F68CFACD-3762-4068-94A7-9F024131AEF1}" presName="conn2-1" presStyleLbl="parChTrans1D4" presStyleIdx="3" presStyleCnt="5"/>
      <dgm:spPr/>
      <dgm:t>
        <a:bodyPr/>
        <a:lstStyle/>
        <a:p>
          <a:endParaRPr lang="en-US"/>
        </a:p>
      </dgm:t>
    </dgm:pt>
    <dgm:pt modelId="{C8DAB7FA-9798-4A5B-B04A-B8F733BB9128}" type="pres">
      <dgm:prSet presAssocID="{F68CFACD-3762-4068-94A7-9F024131AEF1}" presName="connTx" presStyleLbl="parChTrans1D4" presStyleIdx="3" presStyleCnt="5"/>
      <dgm:spPr/>
      <dgm:t>
        <a:bodyPr/>
        <a:lstStyle/>
        <a:p>
          <a:endParaRPr lang="en-US"/>
        </a:p>
      </dgm:t>
    </dgm:pt>
    <dgm:pt modelId="{C9CC15E0-9E39-4496-BF87-16BACBE41941}" type="pres">
      <dgm:prSet presAssocID="{6E0B2EF9-57CD-4E60-9B0A-AD9ABCAA768D}" presName="root2" presStyleCnt="0"/>
      <dgm:spPr/>
      <dgm:t>
        <a:bodyPr/>
        <a:lstStyle/>
        <a:p>
          <a:endParaRPr lang="en-US"/>
        </a:p>
      </dgm:t>
    </dgm:pt>
    <dgm:pt modelId="{04F839F7-7293-4280-8A77-07228639C71E}" type="pres">
      <dgm:prSet presAssocID="{6E0B2EF9-57CD-4E60-9B0A-AD9ABCAA768D}" presName="LevelTwoTextNode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81B6B23-A76B-4BD2-A173-8FF4A34250C5}" type="pres">
      <dgm:prSet presAssocID="{6E0B2EF9-57CD-4E60-9B0A-AD9ABCAA768D}" presName="level3hierChild" presStyleCnt="0"/>
      <dgm:spPr/>
      <dgm:t>
        <a:bodyPr/>
        <a:lstStyle/>
        <a:p>
          <a:endParaRPr lang="en-US"/>
        </a:p>
      </dgm:t>
    </dgm:pt>
    <dgm:pt modelId="{EBF9ABBC-E750-4B53-A921-736A60E002EB}" type="pres">
      <dgm:prSet presAssocID="{CCCCB5C6-05FA-4EB7-A7E4-1EBD6D200522}" presName="conn2-1" presStyleLbl="parChTrans1D4" presStyleIdx="4" presStyleCnt="5"/>
      <dgm:spPr/>
      <dgm:t>
        <a:bodyPr/>
        <a:lstStyle/>
        <a:p>
          <a:endParaRPr lang="en-US"/>
        </a:p>
      </dgm:t>
    </dgm:pt>
    <dgm:pt modelId="{8E16A873-532D-4EBF-9726-080F30F4B3C6}" type="pres">
      <dgm:prSet presAssocID="{CCCCB5C6-05FA-4EB7-A7E4-1EBD6D200522}" presName="connTx" presStyleLbl="parChTrans1D4" presStyleIdx="4" presStyleCnt="5"/>
      <dgm:spPr/>
      <dgm:t>
        <a:bodyPr/>
        <a:lstStyle/>
        <a:p>
          <a:endParaRPr lang="en-US"/>
        </a:p>
      </dgm:t>
    </dgm:pt>
    <dgm:pt modelId="{36FACE06-A313-4FDE-A6A2-877E977BCB55}" type="pres">
      <dgm:prSet presAssocID="{034FD4C3-EE11-4B04-B4F9-E8C9F2D7F78E}" presName="root2" presStyleCnt="0"/>
      <dgm:spPr/>
      <dgm:t>
        <a:bodyPr/>
        <a:lstStyle/>
        <a:p>
          <a:endParaRPr lang="en-US"/>
        </a:p>
      </dgm:t>
    </dgm:pt>
    <dgm:pt modelId="{5078BE79-3622-4C3A-BBCF-75D07BE3E7F8}" type="pres">
      <dgm:prSet presAssocID="{034FD4C3-EE11-4B04-B4F9-E8C9F2D7F78E}" presName="LevelTwoTextNode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581DB74-3F40-4230-89D3-9290A780A94D}" type="pres">
      <dgm:prSet presAssocID="{034FD4C3-EE11-4B04-B4F9-E8C9F2D7F78E}" presName="level3hierChild" presStyleCnt="0"/>
      <dgm:spPr/>
      <dgm:t>
        <a:bodyPr/>
        <a:lstStyle/>
        <a:p>
          <a:endParaRPr lang="en-US"/>
        </a:p>
      </dgm:t>
    </dgm:pt>
    <dgm:pt modelId="{DE576060-E4BD-4F5A-933C-C5F582BD3F3C}" type="pres">
      <dgm:prSet presAssocID="{615ACE34-3C93-4E20-AA77-C2FE18BDC768}" presName="conn2-1" presStyleLbl="parChTrans1D2" presStyleIdx="1" presStyleCnt="2"/>
      <dgm:spPr/>
      <dgm:t>
        <a:bodyPr/>
        <a:lstStyle/>
        <a:p>
          <a:endParaRPr lang="en-US"/>
        </a:p>
      </dgm:t>
    </dgm:pt>
    <dgm:pt modelId="{70756F18-16A8-4543-996E-C2455344371E}" type="pres">
      <dgm:prSet presAssocID="{615ACE34-3C93-4E20-AA77-C2FE18BDC768}" presName="connTx" presStyleLbl="parChTrans1D2" presStyleIdx="1" presStyleCnt="2"/>
      <dgm:spPr/>
      <dgm:t>
        <a:bodyPr/>
        <a:lstStyle/>
        <a:p>
          <a:endParaRPr lang="en-US"/>
        </a:p>
      </dgm:t>
    </dgm:pt>
    <dgm:pt modelId="{C17EDC36-AC24-4395-BAF1-4592B194E8DA}" type="pres">
      <dgm:prSet presAssocID="{D66BDCC5-3FE5-4088-B5E1-55FBFDF4AC30}" presName="root2" presStyleCnt="0"/>
      <dgm:spPr/>
      <dgm:t>
        <a:bodyPr/>
        <a:lstStyle/>
        <a:p>
          <a:endParaRPr lang="en-US"/>
        </a:p>
      </dgm:t>
    </dgm:pt>
    <dgm:pt modelId="{26C3B74D-211F-4BF9-876B-D38977504A87}" type="pres">
      <dgm:prSet presAssocID="{D66BDCC5-3FE5-4088-B5E1-55FBFDF4AC30}" presName="LevelTwoTextNode" presStyleLbl="node2" presStyleIdx="1" presStyleCnt="2" custLinFactNeighborX="-16923" custLinFactNeighborY="326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2E7F206-4E6F-4F15-AC27-9DC267420186}" type="pres">
      <dgm:prSet presAssocID="{D66BDCC5-3FE5-4088-B5E1-55FBFDF4AC30}" presName="level3hierChild" presStyleCnt="0"/>
      <dgm:spPr/>
      <dgm:t>
        <a:bodyPr/>
        <a:lstStyle/>
        <a:p>
          <a:endParaRPr lang="en-US"/>
        </a:p>
      </dgm:t>
    </dgm:pt>
    <dgm:pt modelId="{632E0498-0975-43AC-A97E-78CC5B81D5E9}" type="pres">
      <dgm:prSet presAssocID="{D15D51C7-2AB9-4D67-BCEA-A43720AFDDED}" presName="conn2-1" presStyleLbl="parChTrans1D3" presStyleIdx="2" presStyleCnt="5"/>
      <dgm:spPr/>
      <dgm:t>
        <a:bodyPr/>
        <a:lstStyle/>
        <a:p>
          <a:endParaRPr lang="en-US"/>
        </a:p>
      </dgm:t>
    </dgm:pt>
    <dgm:pt modelId="{4C5187C5-171A-494D-8574-E96064E55291}" type="pres">
      <dgm:prSet presAssocID="{D15D51C7-2AB9-4D67-BCEA-A43720AFDDED}" presName="connTx" presStyleLbl="parChTrans1D3" presStyleIdx="2" presStyleCnt="5"/>
      <dgm:spPr/>
      <dgm:t>
        <a:bodyPr/>
        <a:lstStyle/>
        <a:p>
          <a:endParaRPr lang="en-US"/>
        </a:p>
      </dgm:t>
    </dgm:pt>
    <dgm:pt modelId="{4CF93FF1-ED90-40D2-9382-8D9C686F10F4}" type="pres">
      <dgm:prSet presAssocID="{41917C56-070C-417C-AC44-6A73A29B5F6F}" presName="root2" presStyleCnt="0"/>
      <dgm:spPr/>
      <dgm:t>
        <a:bodyPr/>
        <a:lstStyle/>
        <a:p>
          <a:endParaRPr lang="en-US"/>
        </a:p>
      </dgm:t>
    </dgm:pt>
    <dgm:pt modelId="{D5254EAE-7695-4152-8DE4-A4ABCC19E1A5}" type="pres">
      <dgm:prSet presAssocID="{41917C56-070C-417C-AC44-6A73A29B5F6F}" presName="LevelTwoTextNod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4FEC1F4-51F0-4B06-A026-17B8C5F242EB}" type="pres">
      <dgm:prSet presAssocID="{41917C56-070C-417C-AC44-6A73A29B5F6F}" presName="level3hierChild" presStyleCnt="0"/>
      <dgm:spPr/>
      <dgm:t>
        <a:bodyPr/>
        <a:lstStyle/>
        <a:p>
          <a:endParaRPr lang="en-US"/>
        </a:p>
      </dgm:t>
    </dgm:pt>
    <dgm:pt modelId="{09BD0320-898E-4608-AC68-5D340F4BE16C}" type="pres">
      <dgm:prSet presAssocID="{ADD0EAD3-727C-4964-BE07-E15C3FFE7F27}" presName="conn2-1" presStyleLbl="parChTrans1D3" presStyleIdx="3" presStyleCnt="5"/>
      <dgm:spPr/>
      <dgm:t>
        <a:bodyPr/>
        <a:lstStyle/>
        <a:p>
          <a:endParaRPr lang="en-US"/>
        </a:p>
      </dgm:t>
    </dgm:pt>
    <dgm:pt modelId="{BA108136-AD4F-4ADE-BEF7-6278CD07E672}" type="pres">
      <dgm:prSet presAssocID="{ADD0EAD3-727C-4964-BE07-E15C3FFE7F27}" presName="connTx" presStyleLbl="parChTrans1D3" presStyleIdx="3" presStyleCnt="5"/>
      <dgm:spPr/>
      <dgm:t>
        <a:bodyPr/>
        <a:lstStyle/>
        <a:p>
          <a:endParaRPr lang="en-US"/>
        </a:p>
      </dgm:t>
    </dgm:pt>
    <dgm:pt modelId="{DD7AED11-819E-41DC-907B-C3C2CA9B1C13}" type="pres">
      <dgm:prSet presAssocID="{6D96DA56-02B0-4FE1-B88B-48EF2A2CE3C5}" presName="root2" presStyleCnt="0"/>
      <dgm:spPr/>
      <dgm:t>
        <a:bodyPr/>
        <a:lstStyle/>
        <a:p>
          <a:endParaRPr lang="en-US"/>
        </a:p>
      </dgm:t>
    </dgm:pt>
    <dgm:pt modelId="{E946E98B-2504-41D4-A1A7-3CBAEC3CDC73}" type="pres">
      <dgm:prSet presAssocID="{6D96DA56-02B0-4FE1-B88B-48EF2A2CE3C5}" presName="LevelTwoTextNod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BF8DF8E-2597-421B-A49A-A8FEECD26F7A}" type="pres">
      <dgm:prSet presAssocID="{6D96DA56-02B0-4FE1-B88B-48EF2A2CE3C5}" presName="level3hierChild" presStyleCnt="0"/>
      <dgm:spPr/>
      <dgm:t>
        <a:bodyPr/>
        <a:lstStyle/>
        <a:p>
          <a:endParaRPr lang="en-US"/>
        </a:p>
      </dgm:t>
    </dgm:pt>
    <dgm:pt modelId="{ED069009-AD2F-4FB4-9A06-49480A579452}" type="pres">
      <dgm:prSet presAssocID="{FEFDD35E-9A4D-45D4-954A-06D1D76E6F73}" presName="conn2-1" presStyleLbl="parChTrans1D3" presStyleIdx="4" presStyleCnt="5"/>
      <dgm:spPr/>
      <dgm:t>
        <a:bodyPr/>
        <a:lstStyle/>
        <a:p>
          <a:endParaRPr lang="en-US"/>
        </a:p>
      </dgm:t>
    </dgm:pt>
    <dgm:pt modelId="{BA618F7A-B762-4ACD-AF2E-9431508460E9}" type="pres">
      <dgm:prSet presAssocID="{FEFDD35E-9A4D-45D4-954A-06D1D76E6F73}" presName="connTx" presStyleLbl="parChTrans1D3" presStyleIdx="4" presStyleCnt="5"/>
      <dgm:spPr/>
      <dgm:t>
        <a:bodyPr/>
        <a:lstStyle/>
        <a:p>
          <a:endParaRPr lang="en-US"/>
        </a:p>
      </dgm:t>
    </dgm:pt>
    <dgm:pt modelId="{E8FA393B-7D3C-46A0-9A7A-CCBC89CF31A3}" type="pres">
      <dgm:prSet presAssocID="{27919A75-E98B-49BC-BD6C-69BC855F7EC5}" presName="root2" presStyleCnt="0"/>
      <dgm:spPr/>
      <dgm:t>
        <a:bodyPr/>
        <a:lstStyle/>
        <a:p>
          <a:endParaRPr lang="en-US"/>
        </a:p>
      </dgm:t>
    </dgm:pt>
    <dgm:pt modelId="{7CE0EA4C-00EE-4DCE-9F77-08031A9314B0}" type="pres">
      <dgm:prSet presAssocID="{27919A75-E98B-49BC-BD6C-69BC855F7EC5}" presName="LevelTwoTextNod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A23D82C7-61DB-4E24-B6EA-77CE793CE353}" type="pres">
      <dgm:prSet presAssocID="{27919A75-E98B-49BC-BD6C-69BC855F7EC5}" presName="level3hierChild" presStyleCnt="0"/>
      <dgm:spPr/>
      <dgm:t>
        <a:bodyPr/>
        <a:lstStyle/>
        <a:p>
          <a:endParaRPr lang="en-US"/>
        </a:p>
      </dgm:t>
    </dgm:pt>
  </dgm:ptLst>
  <dgm:cxnLst>
    <dgm:cxn modelId="{11BA0878-E593-4087-A720-F3E562327850}" type="presOf" srcId="{280FE608-73ED-4722-BD95-EABCACD07439}" destId="{68AC58A2-1ABE-4C08-A207-92AB2C87E293}" srcOrd="1" destOrd="0" presId="urn:microsoft.com/office/officeart/2005/8/layout/hierarchy2"/>
    <dgm:cxn modelId="{B7A7AC42-B82A-4916-9C4D-06C12DD60090}" type="presOf" srcId="{9EDC5DC2-3E43-4BB2-B849-F63027382284}" destId="{B7435C88-3229-4A58-BBD6-E471EA69C4C7}" srcOrd="1" destOrd="0" presId="urn:microsoft.com/office/officeart/2005/8/layout/hierarchy2"/>
    <dgm:cxn modelId="{46B0B51C-7590-4092-B8E2-5555A81A5F7F}" type="presOf" srcId="{615ACE34-3C93-4E20-AA77-C2FE18BDC768}" destId="{DE576060-E4BD-4F5A-933C-C5F582BD3F3C}" srcOrd="0" destOrd="0" presId="urn:microsoft.com/office/officeart/2005/8/layout/hierarchy2"/>
    <dgm:cxn modelId="{C96FEB16-0F34-41EA-90EE-C300A50AB28F}" type="presOf" srcId="{280FE608-73ED-4722-BD95-EABCACD07439}" destId="{6B8B4C6E-5CB7-41E5-9B11-878F539E5929}" srcOrd="0" destOrd="0" presId="urn:microsoft.com/office/officeart/2005/8/layout/hierarchy2"/>
    <dgm:cxn modelId="{DEA5AF90-E541-4E02-BD35-3922B20A2492}" type="presOf" srcId="{D2D19492-68E5-4C5B-9055-246F2A8279A1}" destId="{87096527-97A1-4D4F-BC02-D5965D56FE26}" srcOrd="0" destOrd="0" presId="urn:microsoft.com/office/officeart/2005/8/layout/hierarchy2"/>
    <dgm:cxn modelId="{996C88F7-11FD-40DC-BC03-9604FE289FF2}" type="presOf" srcId="{7CD5A287-089E-4DCC-859E-76E59F938A46}" destId="{E93A1B80-A78E-48F8-9860-6930E2752F77}" srcOrd="0" destOrd="0" presId="urn:microsoft.com/office/officeart/2005/8/layout/hierarchy2"/>
    <dgm:cxn modelId="{84AAA7EB-9026-49E8-AE2A-4FC7C182F0AB}" type="presOf" srcId="{1D3D7B01-ECF1-41AD-A51E-F65CA30C1D16}" destId="{F22E40E0-52E2-4499-8C09-A2A789895764}" srcOrd="0" destOrd="0" presId="urn:microsoft.com/office/officeart/2005/8/layout/hierarchy2"/>
    <dgm:cxn modelId="{FF131419-C8E2-46D2-B0FF-C5E7057CB3DE}" type="presOf" srcId="{9EDC5DC2-3E43-4BB2-B849-F63027382284}" destId="{8FF9DE41-ADFC-43F5-8554-8C644AE56EEE}" srcOrd="0" destOrd="0" presId="urn:microsoft.com/office/officeart/2005/8/layout/hierarchy2"/>
    <dgm:cxn modelId="{B6995E36-0CF0-43F0-B976-888F37FEB242}" type="presOf" srcId="{D2D19492-68E5-4C5B-9055-246F2A8279A1}" destId="{0B601C79-36CD-41C9-87E2-6B07533777B3}" srcOrd="1" destOrd="0" presId="urn:microsoft.com/office/officeart/2005/8/layout/hierarchy2"/>
    <dgm:cxn modelId="{8BBAD59B-A5B6-492D-AB8D-DD7EC3324D1D}" type="presOf" srcId="{D15D51C7-2AB9-4D67-BCEA-A43720AFDDED}" destId="{632E0498-0975-43AC-A97E-78CC5B81D5E9}" srcOrd="0" destOrd="0" presId="urn:microsoft.com/office/officeart/2005/8/layout/hierarchy2"/>
    <dgm:cxn modelId="{E7CC7530-C388-432E-8728-6BB28DE46129}" srcId="{C86D3DE7-3FB3-4D50-A141-175FB39CC5D2}" destId="{D66BDCC5-3FE5-4088-B5E1-55FBFDF4AC30}" srcOrd="1" destOrd="0" parTransId="{615ACE34-3C93-4E20-AA77-C2FE18BDC768}" sibTransId="{C2118632-5CF0-4A3A-AC3B-7045D1D5D0C9}"/>
    <dgm:cxn modelId="{FA078A86-DBC3-4895-BDCF-2243034FACC6}" type="presOf" srcId="{36973AA4-3144-4978-B941-77947D1B6BA9}" destId="{E539F2FF-1C15-49E2-9BFA-87B592C705AD}" srcOrd="1" destOrd="0" presId="urn:microsoft.com/office/officeart/2005/8/layout/hierarchy2"/>
    <dgm:cxn modelId="{65F764BD-A350-4FFA-856A-EF7E883CA6B7}" type="presOf" srcId="{F0326F10-0DD0-4B8B-AE2F-6D10FA7EF740}" destId="{7F587843-BAAE-4249-A633-8A36A4464466}" srcOrd="0" destOrd="0" presId="urn:microsoft.com/office/officeart/2005/8/layout/hierarchy2"/>
    <dgm:cxn modelId="{0EB1035B-41FF-48CD-9EA5-A3139E003389}" type="presOf" srcId="{D66BDCC5-3FE5-4088-B5E1-55FBFDF4AC30}" destId="{26C3B74D-211F-4BF9-876B-D38977504A87}" srcOrd="0" destOrd="0" presId="urn:microsoft.com/office/officeart/2005/8/layout/hierarchy2"/>
    <dgm:cxn modelId="{B81E99A3-2B0B-4601-AC5F-2F4A3A48A365}" type="presOf" srcId="{034FD4C3-EE11-4B04-B4F9-E8C9F2D7F78E}" destId="{5078BE79-3622-4C3A-BBCF-75D07BE3E7F8}" srcOrd="0" destOrd="0" presId="urn:microsoft.com/office/officeart/2005/8/layout/hierarchy2"/>
    <dgm:cxn modelId="{6ACBE0D0-71F1-4066-A2FC-A209D2E60A7C}" srcId="{7CD5A287-089E-4DCC-859E-76E59F938A46}" destId="{C86D3DE7-3FB3-4D50-A141-175FB39CC5D2}" srcOrd="0" destOrd="0" parTransId="{03885CA8-61A0-482B-B964-EFF84BBFA01A}" sibTransId="{A95740C5-4683-4624-BCE7-BA37BFD00A9B}"/>
    <dgm:cxn modelId="{B582192D-1230-44E2-8696-0262D100B19D}" type="presOf" srcId="{CEE19D7C-D369-44D3-81B7-EFC86902ED21}" destId="{98833350-5A96-4A1F-A60B-DCD9C0B2AE97}" srcOrd="0" destOrd="0" presId="urn:microsoft.com/office/officeart/2005/8/layout/hierarchy2"/>
    <dgm:cxn modelId="{F564F7E4-598B-44C4-874D-0279492BFBFC}" srcId="{70236F26-7C2E-4427-BD83-B97E4D598F0B}" destId="{F0326F10-0DD0-4B8B-AE2F-6D10FA7EF740}" srcOrd="0" destOrd="0" parTransId="{36973AA4-3144-4978-B941-77947D1B6BA9}" sibTransId="{E8BAD80C-997F-42B9-B7A3-EA3C6B7D47DF}"/>
    <dgm:cxn modelId="{7DB547C8-B7F1-4D9A-BF4F-69842E966E6C}" type="presOf" srcId="{27919A75-E98B-49BC-BD6C-69BC855F7EC5}" destId="{7CE0EA4C-00EE-4DCE-9F77-08031A9314B0}" srcOrd="0" destOrd="0" presId="urn:microsoft.com/office/officeart/2005/8/layout/hierarchy2"/>
    <dgm:cxn modelId="{D0394E96-8CED-402D-8A1E-ECAD5ADCE650}" type="presOf" srcId="{D15D51C7-2AB9-4D67-BCEA-A43720AFDDED}" destId="{4C5187C5-171A-494D-8574-E96064E55291}" srcOrd="1" destOrd="0" presId="urn:microsoft.com/office/officeart/2005/8/layout/hierarchy2"/>
    <dgm:cxn modelId="{9D154FC2-EF98-48F2-861A-D41E9B11E293}" type="presOf" srcId="{FEFDD35E-9A4D-45D4-954A-06D1D76E6F73}" destId="{BA618F7A-B762-4ACD-AF2E-9431508460E9}" srcOrd="1" destOrd="0" presId="urn:microsoft.com/office/officeart/2005/8/layout/hierarchy2"/>
    <dgm:cxn modelId="{0B81463E-57EE-4092-8DA5-6DF278D39D36}" type="presOf" srcId="{C15D8C91-A48A-43B0-97B7-1BDC6FC7DB34}" destId="{2D18DC17-4604-4720-AB14-718A16D49B35}" srcOrd="1" destOrd="0" presId="urn:microsoft.com/office/officeart/2005/8/layout/hierarchy2"/>
    <dgm:cxn modelId="{110832A0-0CDB-40A5-A198-1ABE8CA19E28}" type="presOf" srcId="{CCCCB5C6-05FA-4EB7-A7E4-1EBD6D200522}" destId="{8E16A873-532D-4EBF-9726-080F30F4B3C6}" srcOrd="1" destOrd="0" presId="urn:microsoft.com/office/officeart/2005/8/layout/hierarchy2"/>
    <dgm:cxn modelId="{3A9DB27C-569A-4AC7-A2B9-0BFA3A5A8FBF}" type="presOf" srcId="{CCCCB5C6-05FA-4EB7-A7E4-1EBD6D200522}" destId="{EBF9ABBC-E750-4B53-A921-736A60E002EB}" srcOrd="0" destOrd="0" presId="urn:microsoft.com/office/officeart/2005/8/layout/hierarchy2"/>
    <dgm:cxn modelId="{A8A04EC3-08AC-459C-956B-863D3819EFD7}" srcId="{8C13A30C-AC91-4253-AFC3-B8515EB3FE18}" destId="{6E0B2EF9-57CD-4E60-9B0A-AD9ABCAA768D}" srcOrd="0" destOrd="0" parTransId="{F68CFACD-3762-4068-94A7-9F024131AEF1}" sibTransId="{4EBBFFD9-3EE3-4443-81F2-1B9B80C975D5}"/>
    <dgm:cxn modelId="{ACC1EC69-BD10-45BB-8043-BA3188BBF6CD}" type="presOf" srcId="{8C13A30C-AC91-4253-AFC3-B8515EB3FE18}" destId="{C9683751-0AC5-4A4C-B98E-150421515581}" srcOrd="0" destOrd="0" presId="urn:microsoft.com/office/officeart/2005/8/layout/hierarchy2"/>
    <dgm:cxn modelId="{B0451B64-B37A-4C68-93E2-A41A6C4F09F5}" type="presOf" srcId="{ADD0EAD3-727C-4964-BE07-E15C3FFE7F27}" destId="{09BD0320-898E-4608-AC68-5D340F4BE16C}" srcOrd="0" destOrd="0" presId="urn:microsoft.com/office/officeart/2005/8/layout/hierarchy2"/>
    <dgm:cxn modelId="{F0BADC8D-DEE2-401C-A23C-95B694EF3399}" srcId="{8C13A30C-AC91-4253-AFC3-B8515EB3FE18}" destId="{034FD4C3-EE11-4B04-B4F9-E8C9F2D7F78E}" srcOrd="1" destOrd="0" parTransId="{CCCCB5C6-05FA-4EB7-A7E4-1EBD6D200522}" sibTransId="{B4A9B157-40EF-4501-B2DA-F14161907D01}"/>
    <dgm:cxn modelId="{F436CE9E-C451-4E60-A32E-10AAC5159D8C}" type="presOf" srcId="{F68CFACD-3762-4068-94A7-9F024131AEF1}" destId="{C8DAB7FA-9798-4A5B-B04A-B8F733BB9128}" srcOrd="1" destOrd="0" presId="urn:microsoft.com/office/officeart/2005/8/layout/hierarchy2"/>
    <dgm:cxn modelId="{546170C0-AD83-43F8-8C25-4BF3F56B2514}" srcId="{D66BDCC5-3FE5-4088-B5E1-55FBFDF4AC30}" destId="{6D96DA56-02B0-4FE1-B88B-48EF2A2CE3C5}" srcOrd="1" destOrd="0" parTransId="{ADD0EAD3-727C-4964-BE07-E15C3FFE7F27}" sibTransId="{B21126FB-72A5-401C-91D8-EC23BD13FD9C}"/>
    <dgm:cxn modelId="{CCB77D84-AC32-4F69-86E9-FB543C05B2BB}" srcId="{F0326F10-0DD0-4B8B-AE2F-6D10FA7EF740}" destId="{1F84D641-709D-42AF-B138-BEBE13D40977}" srcOrd="0" destOrd="0" parTransId="{C15D8C91-A48A-43B0-97B7-1BDC6FC7DB34}" sibTransId="{03AC3CD2-DF97-4C17-A39B-11481B7A8B9C}"/>
    <dgm:cxn modelId="{A2BFA862-F296-439E-85C5-992D97A00B3B}" srcId="{D66BDCC5-3FE5-4088-B5E1-55FBFDF4AC30}" destId="{27919A75-E98B-49BC-BD6C-69BC855F7EC5}" srcOrd="2" destOrd="0" parTransId="{FEFDD35E-9A4D-45D4-954A-06D1D76E6F73}" sibTransId="{799F715B-AD3F-43E0-9778-472B1530EDA7}"/>
    <dgm:cxn modelId="{93E826BE-24A3-4ED5-9CAC-1DD87EA8434D}" type="presOf" srcId="{41917C56-070C-417C-AC44-6A73A29B5F6F}" destId="{D5254EAE-7695-4152-8DE4-A4ABCC19E1A5}" srcOrd="0" destOrd="0" presId="urn:microsoft.com/office/officeart/2005/8/layout/hierarchy2"/>
    <dgm:cxn modelId="{A1986C84-153F-4D60-9E49-E4872D695ACD}" type="presOf" srcId="{FEFDD35E-9A4D-45D4-954A-06D1D76E6F73}" destId="{ED069009-AD2F-4FB4-9A06-49480A579452}" srcOrd="0" destOrd="0" presId="urn:microsoft.com/office/officeart/2005/8/layout/hierarchy2"/>
    <dgm:cxn modelId="{26B506BD-7486-4CF2-B252-9555E715CD4F}" type="presOf" srcId="{6D96DA56-02B0-4FE1-B88B-48EF2A2CE3C5}" destId="{E946E98B-2504-41D4-A1A7-3CBAEC3CDC73}" srcOrd="0" destOrd="0" presId="urn:microsoft.com/office/officeart/2005/8/layout/hierarchy2"/>
    <dgm:cxn modelId="{401A2C91-5729-4C0A-846E-03A31332264A}" srcId="{F0326F10-0DD0-4B8B-AE2F-6D10FA7EF740}" destId="{1D3D7B01-ECF1-41AD-A51E-F65CA30C1D16}" srcOrd="1" destOrd="0" parTransId="{9EDC5DC2-3E43-4BB2-B849-F63027382284}" sibTransId="{71CEB674-04A6-4D18-AFB9-B3AB10FDE63D}"/>
    <dgm:cxn modelId="{62B1368E-E1B9-4603-B88F-F4150A92D83D}" srcId="{D66BDCC5-3FE5-4088-B5E1-55FBFDF4AC30}" destId="{41917C56-070C-417C-AC44-6A73A29B5F6F}" srcOrd="0" destOrd="0" parTransId="{D15D51C7-2AB9-4D67-BCEA-A43720AFDDED}" sibTransId="{B329F64E-15FF-4864-ACBA-30E132D30777}"/>
    <dgm:cxn modelId="{AD8B67E8-8AB3-48B2-9CDC-CA76D6DC1E0F}" srcId="{F0326F10-0DD0-4B8B-AE2F-6D10FA7EF740}" destId="{7BD21EE5-6329-42A9-BF8B-DC877252F33E}" srcOrd="2" destOrd="0" parTransId="{CEE19D7C-D369-44D3-81B7-EFC86902ED21}" sibTransId="{62F3736E-EB0B-4EC6-9B56-D4C7059E22A1}"/>
    <dgm:cxn modelId="{B0338EE7-AEF6-426D-AB7E-AA88299EED0D}" type="presOf" srcId="{ADD0EAD3-727C-4964-BE07-E15C3FFE7F27}" destId="{BA108136-AD4F-4ADE-BEF7-6278CD07E672}" srcOrd="1" destOrd="0" presId="urn:microsoft.com/office/officeart/2005/8/layout/hierarchy2"/>
    <dgm:cxn modelId="{FE3133B3-49F2-408C-9102-898A37615EEC}" type="presOf" srcId="{1F84D641-709D-42AF-B138-BEBE13D40977}" destId="{058ABF0E-20E3-4569-A196-C179B5DDD903}" srcOrd="0" destOrd="0" presId="urn:microsoft.com/office/officeart/2005/8/layout/hierarchy2"/>
    <dgm:cxn modelId="{AE970DE9-DD4B-472E-B214-61FBBD46A442}" srcId="{C86D3DE7-3FB3-4D50-A141-175FB39CC5D2}" destId="{70236F26-7C2E-4427-BD83-B97E4D598F0B}" srcOrd="0" destOrd="0" parTransId="{280FE608-73ED-4722-BD95-EABCACD07439}" sibTransId="{86838ECA-0558-486B-92B4-EAAE59C514D5}"/>
    <dgm:cxn modelId="{38326C01-759D-4D43-ACCB-2D814033113F}" type="presOf" srcId="{C86D3DE7-3FB3-4D50-A141-175FB39CC5D2}" destId="{8E60272F-AA02-48A4-B048-2ABE3EEA10E7}" srcOrd="0" destOrd="0" presId="urn:microsoft.com/office/officeart/2005/8/layout/hierarchy2"/>
    <dgm:cxn modelId="{D8CB7779-AFC9-41F2-871F-4870A42E9735}" type="presOf" srcId="{F68CFACD-3762-4068-94A7-9F024131AEF1}" destId="{A1C7F00D-F8F0-44F7-8B60-0D4A50A9A5D4}" srcOrd="0" destOrd="0" presId="urn:microsoft.com/office/officeart/2005/8/layout/hierarchy2"/>
    <dgm:cxn modelId="{FEAA09AA-261D-48A5-BD32-1C863D56CB21}" type="presOf" srcId="{CEE19D7C-D369-44D3-81B7-EFC86902ED21}" destId="{B0D20F67-AE4C-4AAB-8C4C-2AC148145F20}" srcOrd="1" destOrd="0" presId="urn:microsoft.com/office/officeart/2005/8/layout/hierarchy2"/>
    <dgm:cxn modelId="{205A7318-79F3-431C-ADE6-C0F323C1D61F}" srcId="{70236F26-7C2E-4427-BD83-B97E4D598F0B}" destId="{8C13A30C-AC91-4253-AFC3-B8515EB3FE18}" srcOrd="1" destOrd="0" parTransId="{D2D19492-68E5-4C5B-9055-246F2A8279A1}" sibTransId="{7EA59319-ECC0-4634-A044-B263236FFE4F}"/>
    <dgm:cxn modelId="{23D1B69E-08B9-42B0-9353-EE7A62544A99}" type="presOf" srcId="{7BD21EE5-6329-42A9-BF8B-DC877252F33E}" destId="{83928CB3-2E2C-49DA-BB44-7D3BBB73A8F1}" srcOrd="0" destOrd="0" presId="urn:microsoft.com/office/officeart/2005/8/layout/hierarchy2"/>
    <dgm:cxn modelId="{B83450B3-BDA3-4A7C-B783-C59A9139A47A}" type="presOf" srcId="{36973AA4-3144-4978-B941-77947D1B6BA9}" destId="{6CFAC84A-4D77-4CBD-A0EC-16EAF3FEEF3B}" srcOrd="0" destOrd="0" presId="urn:microsoft.com/office/officeart/2005/8/layout/hierarchy2"/>
    <dgm:cxn modelId="{61AE0F0C-2DCE-492E-8C84-B1170536B357}" type="presOf" srcId="{C15D8C91-A48A-43B0-97B7-1BDC6FC7DB34}" destId="{DC2B3484-3113-442E-9924-BD885C679E7C}" srcOrd="0" destOrd="0" presId="urn:microsoft.com/office/officeart/2005/8/layout/hierarchy2"/>
    <dgm:cxn modelId="{76A21E75-CEE5-4E2D-B558-C83347E9FAD1}" type="presOf" srcId="{6E0B2EF9-57CD-4E60-9B0A-AD9ABCAA768D}" destId="{04F839F7-7293-4280-8A77-07228639C71E}" srcOrd="0" destOrd="0" presId="urn:microsoft.com/office/officeart/2005/8/layout/hierarchy2"/>
    <dgm:cxn modelId="{18122F8D-E5AF-4536-912A-308609084A51}" type="presOf" srcId="{70236F26-7C2E-4427-BD83-B97E4D598F0B}" destId="{F16B446B-99B3-4658-9753-F0DAB58A7D6A}" srcOrd="0" destOrd="0" presId="urn:microsoft.com/office/officeart/2005/8/layout/hierarchy2"/>
    <dgm:cxn modelId="{AC023023-19BA-4BE0-A1DA-E5810DC48990}" type="presOf" srcId="{615ACE34-3C93-4E20-AA77-C2FE18BDC768}" destId="{70756F18-16A8-4543-996E-C2455344371E}" srcOrd="1" destOrd="0" presId="urn:microsoft.com/office/officeart/2005/8/layout/hierarchy2"/>
    <dgm:cxn modelId="{96FE875F-C433-4288-99C2-F1F1B8AB51CD}" type="presParOf" srcId="{E93A1B80-A78E-48F8-9860-6930E2752F77}" destId="{AF87D1C1-3A42-42B3-B4A0-A50F0EBD1809}" srcOrd="0" destOrd="0" presId="urn:microsoft.com/office/officeart/2005/8/layout/hierarchy2"/>
    <dgm:cxn modelId="{F37EC849-B91B-456D-B867-0FDA6346BFE4}" type="presParOf" srcId="{AF87D1C1-3A42-42B3-B4A0-A50F0EBD1809}" destId="{8E60272F-AA02-48A4-B048-2ABE3EEA10E7}" srcOrd="0" destOrd="0" presId="urn:microsoft.com/office/officeart/2005/8/layout/hierarchy2"/>
    <dgm:cxn modelId="{BCA800D8-51AA-4F2D-BEAE-2B300A786585}" type="presParOf" srcId="{AF87D1C1-3A42-42B3-B4A0-A50F0EBD1809}" destId="{E28FEEEA-53C1-41E5-A5EB-264ECCFD0EA7}" srcOrd="1" destOrd="0" presId="urn:microsoft.com/office/officeart/2005/8/layout/hierarchy2"/>
    <dgm:cxn modelId="{9A24C8AD-84DF-4C0F-97F8-18C21ACC51E4}" type="presParOf" srcId="{E28FEEEA-53C1-41E5-A5EB-264ECCFD0EA7}" destId="{6B8B4C6E-5CB7-41E5-9B11-878F539E5929}" srcOrd="0" destOrd="0" presId="urn:microsoft.com/office/officeart/2005/8/layout/hierarchy2"/>
    <dgm:cxn modelId="{055E2A2B-E1E7-4609-83A7-2EA8C238CC28}" type="presParOf" srcId="{6B8B4C6E-5CB7-41E5-9B11-878F539E5929}" destId="{68AC58A2-1ABE-4C08-A207-92AB2C87E293}" srcOrd="0" destOrd="0" presId="urn:microsoft.com/office/officeart/2005/8/layout/hierarchy2"/>
    <dgm:cxn modelId="{8E570588-CA2F-4D86-B626-C5566B5FB703}" type="presParOf" srcId="{E28FEEEA-53C1-41E5-A5EB-264ECCFD0EA7}" destId="{BEEF1EC2-B888-475B-8453-7810EC0743EE}" srcOrd="1" destOrd="0" presId="urn:microsoft.com/office/officeart/2005/8/layout/hierarchy2"/>
    <dgm:cxn modelId="{2984910D-215B-4C7B-B3CE-0B20D2EB9E6E}" type="presParOf" srcId="{BEEF1EC2-B888-475B-8453-7810EC0743EE}" destId="{F16B446B-99B3-4658-9753-F0DAB58A7D6A}" srcOrd="0" destOrd="0" presId="urn:microsoft.com/office/officeart/2005/8/layout/hierarchy2"/>
    <dgm:cxn modelId="{B359D400-4AF2-4D7A-A79D-B37E4C0A2D07}" type="presParOf" srcId="{BEEF1EC2-B888-475B-8453-7810EC0743EE}" destId="{1EEADEEF-6E70-4FAF-B798-EB27493B5502}" srcOrd="1" destOrd="0" presId="urn:microsoft.com/office/officeart/2005/8/layout/hierarchy2"/>
    <dgm:cxn modelId="{62615E22-F1E0-4B0F-911D-9B8A600CC4C5}" type="presParOf" srcId="{1EEADEEF-6E70-4FAF-B798-EB27493B5502}" destId="{6CFAC84A-4D77-4CBD-A0EC-16EAF3FEEF3B}" srcOrd="0" destOrd="0" presId="urn:microsoft.com/office/officeart/2005/8/layout/hierarchy2"/>
    <dgm:cxn modelId="{611274AB-00EA-4D52-B62D-43CDDDBE5375}" type="presParOf" srcId="{6CFAC84A-4D77-4CBD-A0EC-16EAF3FEEF3B}" destId="{E539F2FF-1C15-49E2-9BFA-87B592C705AD}" srcOrd="0" destOrd="0" presId="urn:microsoft.com/office/officeart/2005/8/layout/hierarchy2"/>
    <dgm:cxn modelId="{7370D76F-23EB-4888-81D2-EF2EB26ED93D}" type="presParOf" srcId="{1EEADEEF-6E70-4FAF-B798-EB27493B5502}" destId="{D4983186-C2E2-47A3-8413-1621CC0105C2}" srcOrd="1" destOrd="0" presId="urn:microsoft.com/office/officeart/2005/8/layout/hierarchy2"/>
    <dgm:cxn modelId="{11104C13-8A4F-49EB-8198-2EA255A82C9C}" type="presParOf" srcId="{D4983186-C2E2-47A3-8413-1621CC0105C2}" destId="{7F587843-BAAE-4249-A633-8A36A4464466}" srcOrd="0" destOrd="0" presId="urn:microsoft.com/office/officeart/2005/8/layout/hierarchy2"/>
    <dgm:cxn modelId="{AB20E32B-B369-49A2-B5DA-427519F8F955}" type="presParOf" srcId="{D4983186-C2E2-47A3-8413-1621CC0105C2}" destId="{74110494-E43E-4C8E-AB86-6F463E04A535}" srcOrd="1" destOrd="0" presId="urn:microsoft.com/office/officeart/2005/8/layout/hierarchy2"/>
    <dgm:cxn modelId="{CAFAA462-04F7-4472-8288-4B801A69E309}" type="presParOf" srcId="{74110494-E43E-4C8E-AB86-6F463E04A535}" destId="{DC2B3484-3113-442E-9924-BD885C679E7C}" srcOrd="0" destOrd="0" presId="urn:microsoft.com/office/officeart/2005/8/layout/hierarchy2"/>
    <dgm:cxn modelId="{1AA8E995-9BD8-4C2F-86EB-E7C4642762A4}" type="presParOf" srcId="{DC2B3484-3113-442E-9924-BD885C679E7C}" destId="{2D18DC17-4604-4720-AB14-718A16D49B35}" srcOrd="0" destOrd="0" presId="urn:microsoft.com/office/officeart/2005/8/layout/hierarchy2"/>
    <dgm:cxn modelId="{392F2E07-AB89-4A48-B14C-1CEEDD6EB037}" type="presParOf" srcId="{74110494-E43E-4C8E-AB86-6F463E04A535}" destId="{5DA1D966-C4CF-4F57-B98D-6A9551BFBCF0}" srcOrd="1" destOrd="0" presId="urn:microsoft.com/office/officeart/2005/8/layout/hierarchy2"/>
    <dgm:cxn modelId="{16FC82F4-A572-4CE1-8005-01E4FF17D4FB}" type="presParOf" srcId="{5DA1D966-C4CF-4F57-B98D-6A9551BFBCF0}" destId="{058ABF0E-20E3-4569-A196-C179B5DDD903}" srcOrd="0" destOrd="0" presId="urn:microsoft.com/office/officeart/2005/8/layout/hierarchy2"/>
    <dgm:cxn modelId="{8E86954F-E99D-42D2-B6FB-95CC68B82341}" type="presParOf" srcId="{5DA1D966-C4CF-4F57-B98D-6A9551BFBCF0}" destId="{55175FDE-91FF-4EF5-B9E7-B50F3E33C224}" srcOrd="1" destOrd="0" presId="urn:microsoft.com/office/officeart/2005/8/layout/hierarchy2"/>
    <dgm:cxn modelId="{70568992-E1DB-43D7-A660-5C068AD266FA}" type="presParOf" srcId="{74110494-E43E-4C8E-AB86-6F463E04A535}" destId="{8FF9DE41-ADFC-43F5-8554-8C644AE56EEE}" srcOrd="2" destOrd="0" presId="urn:microsoft.com/office/officeart/2005/8/layout/hierarchy2"/>
    <dgm:cxn modelId="{088C4F16-1A70-4DA6-9551-D4DE4DC4AB8F}" type="presParOf" srcId="{8FF9DE41-ADFC-43F5-8554-8C644AE56EEE}" destId="{B7435C88-3229-4A58-BBD6-E471EA69C4C7}" srcOrd="0" destOrd="0" presId="urn:microsoft.com/office/officeart/2005/8/layout/hierarchy2"/>
    <dgm:cxn modelId="{90B605F9-46B2-458B-94B0-B49DC26A48ED}" type="presParOf" srcId="{74110494-E43E-4C8E-AB86-6F463E04A535}" destId="{0402A73F-AAD0-487E-9C05-2DCEDAB81280}" srcOrd="3" destOrd="0" presId="urn:microsoft.com/office/officeart/2005/8/layout/hierarchy2"/>
    <dgm:cxn modelId="{DDE7BB54-F669-4C7E-A29B-71E100DF37E6}" type="presParOf" srcId="{0402A73F-AAD0-487E-9C05-2DCEDAB81280}" destId="{F22E40E0-52E2-4499-8C09-A2A789895764}" srcOrd="0" destOrd="0" presId="urn:microsoft.com/office/officeart/2005/8/layout/hierarchy2"/>
    <dgm:cxn modelId="{BD99F263-551D-41CB-96FA-57F2871216CA}" type="presParOf" srcId="{0402A73F-AAD0-487E-9C05-2DCEDAB81280}" destId="{0E009D9F-2405-46A6-9DC3-75F6CF4A57D1}" srcOrd="1" destOrd="0" presId="urn:microsoft.com/office/officeart/2005/8/layout/hierarchy2"/>
    <dgm:cxn modelId="{AC527F70-FFC2-4648-BF08-BB07D4BBFF03}" type="presParOf" srcId="{74110494-E43E-4C8E-AB86-6F463E04A535}" destId="{98833350-5A96-4A1F-A60B-DCD9C0B2AE97}" srcOrd="4" destOrd="0" presId="urn:microsoft.com/office/officeart/2005/8/layout/hierarchy2"/>
    <dgm:cxn modelId="{FEB4813B-93EB-4C7F-8608-8B70F89408C3}" type="presParOf" srcId="{98833350-5A96-4A1F-A60B-DCD9C0B2AE97}" destId="{B0D20F67-AE4C-4AAB-8C4C-2AC148145F20}" srcOrd="0" destOrd="0" presId="urn:microsoft.com/office/officeart/2005/8/layout/hierarchy2"/>
    <dgm:cxn modelId="{53803A7C-F489-489F-9401-C6A6FABC0B6C}" type="presParOf" srcId="{74110494-E43E-4C8E-AB86-6F463E04A535}" destId="{D1073A47-9FF8-4F54-BA47-60D7FC6A259A}" srcOrd="5" destOrd="0" presId="urn:microsoft.com/office/officeart/2005/8/layout/hierarchy2"/>
    <dgm:cxn modelId="{D70E2C2F-EA4A-4EF0-8470-1C71640B5CE3}" type="presParOf" srcId="{D1073A47-9FF8-4F54-BA47-60D7FC6A259A}" destId="{83928CB3-2E2C-49DA-BB44-7D3BBB73A8F1}" srcOrd="0" destOrd="0" presId="urn:microsoft.com/office/officeart/2005/8/layout/hierarchy2"/>
    <dgm:cxn modelId="{110E090A-8F0F-42DD-B569-4CE6A62C7460}" type="presParOf" srcId="{D1073A47-9FF8-4F54-BA47-60D7FC6A259A}" destId="{44F99774-B859-4F24-9B9C-616E28FE7E31}" srcOrd="1" destOrd="0" presId="urn:microsoft.com/office/officeart/2005/8/layout/hierarchy2"/>
    <dgm:cxn modelId="{F530A459-2C57-436F-9B53-A7308CE9014E}" type="presParOf" srcId="{1EEADEEF-6E70-4FAF-B798-EB27493B5502}" destId="{87096527-97A1-4D4F-BC02-D5965D56FE26}" srcOrd="2" destOrd="0" presId="urn:microsoft.com/office/officeart/2005/8/layout/hierarchy2"/>
    <dgm:cxn modelId="{FF416201-677D-4F21-9BD8-BF4B95E781A4}" type="presParOf" srcId="{87096527-97A1-4D4F-BC02-D5965D56FE26}" destId="{0B601C79-36CD-41C9-87E2-6B07533777B3}" srcOrd="0" destOrd="0" presId="urn:microsoft.com/office/officeart/2005/8/layout/hierarchy2"/>
    <dgm:cxn modelId="{9426E0B1-6444-4C09-9528-D522AC113C2E}" type="presParOf" srcId="{1EEADEEF-6E70-4FAF-B798-EB27493B5502}" destId="{96FDA9A9-941F-4AB9-8E38-19E0A7FAA4A1}" srcOrd="3" destOrd="0" presId="urn:microsoft.com/office/officeart/2005/8/layout/hierarchy2"/>
    <dgm:cxn modelId="{F159F5E7-A88A-4A9F-9487-284AECC58419}" type="presParOf" srcId="{96FDA9A9-941F-4AB9-8E38-19E0A7FAA4A1}" destId="{C9683751-0AC5-4A4C-B98E-150421515581}" srcOrd="0" destOrd="0" presId="urn:microsoft.com/office/officeart/2005/8/layout/hierarchy2"/>
    <dgm:cxn modelId="{EDD4C51D-AB89-4CCC-96AD-48D788471556}" type="presParOf" srcId="{96FDA9A9-941F-4AB9-8E38-19E0A7FAA4A1}" destId="{4C5FECAE-145E-4AC9-A040-2AEDE4B06655}" srcOrd="1" destOrd="0" presId="urn:microsoft.com/office/officeart/2005/8/layout/hierarchy2"/>
    <dgm:cxn modelId="{8B25BE13-4EA4-4B4D-9614-13117F1A79D8}" type="presParOf" srcId="{4C5FECAE-145E-4AC9-A040-2AEDE4B06655}" destId="{A1C7F00D-F8F0-44F7-8B60-0D4A50A9A5D4}" srcOrd="0" destOrd="0" presId="urn:microsoft.com/office/officeart/2005/8/layout/hierarchy2"/>
    <dgm:cxn modelId="{8D67DE0B-0DEE-42E2-8FD2-DF15D5A3389B}" type="presParOf" srcId="{A1C7F00D-F8F0-44F7-8B60-0D4A50A9A5D4}" destId="{C8DAB7FA-9798-4A5B-B04A-B8F733BB9128}" srcOrd="0" destOrd="0" presId="urn:microsoft.com/office/officeart/2005/8/layout/hierarchy2"/>
    <dgm:cxn modelId="{979A6368-E62D-4A8F-8A4B-B37A338725C9}" type="presParOf" srcId="{4C5FECAE-145E-4AC9-A040-2AEDE4B06655}" destId="{C9CC15E0-9E39-4496-BF87-16BACBE41941}" srcOrd="1" destOrd="0" presId="urn:microsoft.com/office/officeart/2005/8/layout/hierarchy2"/>
    <dgm:cxn modelId="{084F8284-A2E7-4E6C-8BC5-20CCBCF7EAE2}" type="presParOf" srcId="{C9CC15E0-9E39-4496-BF87-16BACBE41941}" destId="{04F839F7-7293-4280-8A77-07228639C71E}" srcOrd="0" destOrd="0" presId="urn:microsoft.com/office/officeart/2005/8/layout/hierarchy2"/>
    <dgm:cxn modelId="{8C5B562C-3317-4806-93A6-BFF784E17186}" type="presParOf" srcId="{C9CC15E0-9E39-4496-BF87-16BACBE41941}" destId="{281B6B23-A76B-4BD2-A173-8FF4A34250C5}" srcOrd="1" destOrd="0" presId="urn:microsoft.com/office/officeart/2005/8/layout/hierarchy2"/>
    <dgm:cxn modelId="{442F00B9-BC52-4C8A-B434-CFB6BB71E45F}" type="presParOf" srcId="{4C5FECAE-145E-4AC9-A040-2AEDE4B06655}" destId="{EBF9ABBC-E750-4B53-A921-736A60E002EB}" srcOrd="2" destOrd="0" presId="urn:microsoft.com/office/officeart/2005/8/layout/hierarchy2"/>
    <dgm:cxn modelId="{DA72EC9D-9E09-4CAA-AB7B-EF76143829A6}" type="presParOf" srcId="{EBF9ABBC-E750-4B53-A921-736A60E002EB}" destId="{8E16A873-532D-4EBF-9726-080F30F4B3C6}" srcOrd="0" destOrd="0" presId="urn:microsoft.com/office/officeart/2005/8/layout/hierarchy2"/>
    <dgm:cxn modelId="{A18F600A-5C43-4AD5-AE46-9BD5CAB07DF5}" type="presParOf" srcId="{4C5FECAE-145E-4AC9-A040-2AEDE4B06655}" destId="{36FACE06-A313-4FDE-A6A2-877E977BCB55}" srcOrd="3" destOrd="0" presId="urn:microsoft.com/office/officeart/2005/8/layout/hierarchy2"/>
    <dgm:cxn modelId="{0F038D83-E875-4B7B-85C7-3E0F64DFADF0}" type="presParOf" srcId="{36FACE06-A313-4FDE-A6A2-877E977BCB55}" destId="{5078BE79-3622-4C3A-BBCF-75D07BE3E7F8}" srcOrd="0" destOrd="0" presId="urn:microsoft.com/office/officeart/2005/8/layout/hierarchy2"/>
    <dgm:cxn modelId="{BBEB99A4-D3DF-4EB2-9ED6-DA9DA0208062}" type="presParOf" srcId="{36FACE06-A313-4FDE-A6A2-877E977BCB55}" destId="{C581DB74-3F40-4230-89D3-9290A780A94D}" srcOrd="1" destOrd="0" presId="urn:microsoft.com/office/officeart/2005/8/layout/hierarchy2"/>
    <dgm:cxn modelId="{DCB7CF6C-FBE1-43E7-9151-14B77E5EC9C0}" type="presParOf" srcId="{E28FEEEA-53C1-41E5-A5EB-264ECCFD0EA7}" destId="{DE576060-E4BD-4F5A-933C-C5F582BD3F3C}" srcOrd="2" destOrd="0" presId="urn:microsoft.com/office/officeart/2005/8/layout/hierarchy2"/>
    <dgm:cxn modelId="{FC6E9F1E-3B5F-48A5-B044-5082B34445BB}" type="presParOf" srcId="{DE576060-E4BD-4F5A-933C-C5F582BD3F3C}" destId="{70756F18-16A8-4543-996E-C2455344371E}" srcOrd="0" destOrd="0" presId="urn:microsoft.com/office/officeart/2005/8/layout/hierarchy2"/>
    <dgm:cxn modelId="{086BE603-12E4-4170-89DC-B81959D8344D}" type="presParOf" srcId="{E28FEEEA-53C1-41E5-A5EB-264ECCFD0EA7}" destId="{C17EDC36-AC24-4395-BAF1-4592B194E8DA}" srcOrd="3" destOrd="0" presId="urn:microsoft.com/office/officeart/2005/8/layout/hierarchy2"/>
    <dgm:cxn modelId="{00E1FB8E-822B-49A6-9086-57AFBDBF218C}" type="presParOf" srcId="{C17EDC36-AC24-4395-BAF1-4592B194E8DA}" destId="{26C3B74D-211F-4BF9-876B-D38977504A87}" srcOrd="0" destOrd="0" presId="urn:microsoft.com/office/officeart/2005/8/layout/hierarchy2"/>
    <dgm:cxn modelId="{DE2354FB-B053-47FC-AB64-57795E84EC35}" type="presParOf" srcId="{C17EDC36-AC24-4395-BAF1-4592B194E8DA}" destId="{52E7F206-4E6F-4F15-AC27-9DC267420186}" srcOrd="1" destOrd="0" presId="urn:microsoft.com/office/officeart/2005/8/layout/hierarchy2"/>
    <dgm:cxn modelId="{3057EDF0-D590-4449-B579-EAC46E645A0F}" type="presParOf" srcId="{52E7F206-4E6F-4F15-AC27-9DC267420186}" destId="{632E0498-0975-43AC-A97E-78CC5B81D5E9}" srcOrd="0" destOrd="0" presId="urn:microsoft.com/office/officeart/2005/8/layout/hierarchy2"/>
    <dgm:cxn modelId="{0F1ACA3B-9A23-4A97-8243-2643DDC8F3CF}" type="presParOf" srcId="{632E0498-0975-43AC-A97E-78CC5B81D5E9}" destId="{4C5187C5-171A-494D-8574-E96064E55291}" srcOrd="0" destOrd="0" presId="urn:microsoft.com/office/officeart/2005/8/layout/hierarchy2"/>
    <dgm:cxn modelId="{C709B8AD-91C8-4EF3-8CD2-114FE7926296}" type="presParOf" srcId="{52E7F206-4E6F-4F15-AC27-9DC267420186}" destId="{4CF93FF1-ED90-40D2-9382-8D9C686F10F4}" srcOrd="1" destOrd="0" presId="urn:microsoft.com/office/officeart/2005/8/layout/hierarchy2"/>
    <dgm:cxn modelId="{7A86F8ED-B594-424F-BC22-89B0FBCFCACF}" type="presParOf" srcId="{4CF93FF1-ED90-40D2-9382-8D9C686F10F4}" destId="{D5254EAE-7695-4152-8DE4-A4ABCC19E1A5}" srcOrd="0" destOrd="0" presId="urn:microsoft.com/office/officeart/2005/8/layout/hierarchy2"/>
    <dgm:cxn modelId="{CE3A0222-19E3-4BDE-B3E1-87E022166305}" type="presParOf" srcId="{4CF93FF1-ED90-40D2-9382-8D9C686F10F4}" destId="{34FEC1F4-51F0-4B06-A026-17B8C5F242EB}" srcOrd="1" destOrd="0" presId="urn:microsoft.com/office/officeart/2005/8/layout/hierarchy2"/>
    <dgm:cxn modelId="{55D8D0C2-F057-4ACE-BDC3-9CE88203B547}" type="presParOf" srcId="{52E7F206-4E6F-4F15-AC27-9DC267420186}" destId="{09BD0320-898E-4608-AC68-5D340F4BE16C}" srcOrd="2" destOrd="0" presId="urn:microsoft.com/office/officeart/2005/8/layout/hierarchy2"/>
    <dgm:cxn modelId="{392CFA14-9848-44B1-AD7B-B26D804228E2}" type="presParOf" srcId="{09BD0320-898E-4608-AC68-5D340F4BE16C}" destId="{BA108136-AD4F-4ADE-BEF7-6278CD07E672}" srcOrd="0" destOrd="0" presId="urn:microsoft.com/office/officeart/2005/8/layout/hierarchy2"/>
    <dgm:cxn modelId="{8208F1C9-16E9-489F-BB3C-C9EF8F8869C1}" type="presParOf" srcId="{52E7F206-4E6F-4F15-AC27-9DC267420186}" destId="{DD7AED11-819E-41DC-907B-C3C2CA9B1C13}" srcOrd="3" destOrd="0" presId="urn:microsoft.com/office/officeart/2005/8/layout/hierarchy2"/>
    <dgm:cxn modelId="{88BA1054-786F-4520-A8F2-9445E0ADE0BE}" type="presParOf" srcId="{DD7AED11-819E-41DC-907B-C3C2CA9B1C13}" destId="{E946E98B-2504-41D4-A1A7-3CBAEC3CDC73}" srcOrd="0" destOrd="0" presId="urn:microsoft.com/office/officeart/2005/8/layout/hierarchy2"/>
    <dgm:cxn modelId="{A458BEB9-785C-4ED3-975A-F81E3BF329D7}" type="presParOf" srcId="{DD7AED11-819E-41DC-907B-C3C2CA9B1C13}" destId="{1BF8DF8E-2597-421B-A49A-A8FEECD26F7A}" srcOrd="1" destOrd="0" presId="urn:microsoft.com/office/officeart/2005/8/layout/hierarchy2"/>
    <dgm:cxn modelId="{52CD6B09-3750-43FA-8216-CD91132752EA}" type="presParOf" srcId="{52E7F206-4E6F-4F15-AC27-9DC267420186}" destId="{ED069009-AD2F-4FB4-9A06-49480A579452}" srcOrd="4" destOrd="0" presId="urn:microsoft.com/office/officeart/2005/8/layout/hierarchy2"/>
    <dgm:cxn modelId="{F4C137E1-C88C-4AFB-8F28-067BA49CCA1F}" type="presParOf" srcId="{ED069009-AD2F-4FB4-9A06-49480A579452}" destId="{BA618F7A-B762-4ACD-AF2E-9431508460E9}" srcOrd="0" destOrd="0" presId="urn:microsoft.com/office/officeart/2005/8/layout/hierarchy2"/>
    <dgm:cxn modelId="{99FCAC70-BA08-4BEE-9E11-EB7B3E89102E}" type="presParOf" srcId="{52E7F206-4E6F-4F15-AC27-9DC267420186}" destId="{E8FA393B-7D3C-46A0-9A7A-CCBC89CF31A3}" srcOrd="5" destOrd="0" presId="urn:microsoft.com/office/officeart/2005/8/layout/hierarchy2"/>
    <dgm:cxn modelId="{A928DA25-3E7C-4157-B0A6-EE0A27FF0371}" type="presParOf" srcId="{E8FA393B-7D3C-46A0-9A7A-CCBC89CF31A3}" destId="{7CE0EA4C-00EE-4DCE-9F77-08031A9314B0}" srcOrd="0" destOrd="0" presId="urn:microsoft.com/office/officeart/2005/8/layout/hierarchy2"/>
    <dgm:cxn modelId="{E6E1F33E-0759-4A73-A5C8-89A52CEC836B}" type="presParOf" srcId="{E8FA393B-7D3C-46A0-9A7A-CCBC89CF31A3}" destId="{A23D82C7-61DB-4E24-B6EA-77CE793CE353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60272F-AA02-48A4-B048-2ABE3EEA10E7}">
      <dsp:nvSpPr>
        <dsp:cNvPr id="0" name=""/>
        <dsp:cNvSpPr/>
      </dsp:nvSpPr>
      <dsp:spPr>
        <a:xfrm>
          <a:off x="0" y="330292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WOOD</a:t>
          </a:r>
          <a:endParaRPr lang="es-ES" sz="24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0" y="3302921"/>
        <a:ext cx="1516313" cy="758156"/>
      </dsp:txXfrm>
    </dsp:sp>
    <dsp:sp modelId="{6B8B4C6E-5CB7-41E5-9B11-878F539E5929}">
      <dsp:nvSpPr>
        <dsp:cNvPr id="0" name=""/>
        <dsp:cNvSpPr/>
      </dsp:nvSpPr>
      <dsp:spPr>
        <a:xfrm rot="17374579">
          <a:off x="823470" y="2689649"/>
          <a:ext cx="2083933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2083933" y="106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7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17374579">
        <a:off x="1813338" y="2648164"/>
        <a:ext cx="104196" cy="104196"/>
      </dsp:txXfrm>
    </dsp:sp>
    <dsp:sp modelId="{F16B446B-99B3-4658-9753-F0DAB58A7D6A}">
      <dsp:nvSpPr>
        <dsp:cNvPr id="0" name=""/>
        <dsp:cNvSpPr/>
      </dsp:nvSpPr>
      <dsp:spPr>
        <a:xfrm>
          <a:off x="2214560" y="1339447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Properties</a:t>
          </a:r>
          <a:endParaRPr lang="es-ES" sz="18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2214560" y="1339447"/>
        <a:ext cx="1516313" cy="758156"/>
      </dsp:txXfrm>
    </dsp:sp>
    <dsp:sp modelId="{6CFAC84A-4D77-4CBD-A0EC-16EAF3FEEF3B}">
      <dsp:nvSpPr>
        <dsp:cNvPr id="0" name=""/>
        <dsp:cNvSpPr/>
      </dsp:nvSpPr>
      <dsp:spPr>
        <a:xfrm rot="18687991">
          <a:off x="3495576" y="1185978"/>
          <a:ext cx="1393044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393044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18687991">
        <a:off x="4157272" y="1161765"/>
        <a:ext cx="69652" cy="69652"/>
      </dsp:txXfrm>
    </dsp:sp>
    <dsp:sp modelId="{7F587843-BAAE-4249-A633-8A36A4464466}">
      <dsp:nvSpPr>
        <dsp:cNvPr id="0" name=""/>
        <dsp:cNvSpPr/>
      </dsp:nvSpPr>
      <dsp:spPr>
        <a:xfrm>
          <a:off x="4653323" y="295579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Advantages</a:t>
          </a:r>
          <a:endParaRPr lang="es-ES" sz="16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653323" y="295579"/>
        <a:ext cx="1516313" cy="758156"/>
      </dsp:txXfrm>
    </dsp:sp>
    <dsp:sp modelId="{DC2B3484-3113-442E-9924-BD885C679E7C}">
      <dsp:nvSpPr>
        <dsp:cNvPr id="0" name=""/>
        <dsp:cNvSpPr/>
      </dsp:nvSpPr>
      <dsp:spPr>
        <a:xfrm rot="20067228">
          <a:off x="6136361" y="517265"/>
          <a:ext cx="680732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680732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0067228">
        <a:off x="6459709" y="510860"/>
        <a:ext cx="34036" cy="34036"/>
      </dsp:txXfrm>
    </dsp:sp>
    <dsp:sp modelId="{058ABF0E-20E3-4569-A196-C179B5DDD903}">
      <dsp:nvSpPr>
        <dsp:cNvPr id="0" name=""/>
        <dsp:cNvSpPr/>
      </dsp:nvSpPr>
      <dsp:spPr>
        <a:xfrm>
          <a:off x="6783819" y="2020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Easier to acquire, transport and work than other natural materials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2020"/>
        <a:ext cx="1516313" cy="758156"/>
      </dsp:txXfrm>
    </dsp:sp>
    <dsp:sp modelId="{8FF9DE41-ADFC-43F5-8554-8C644AE56EEE}">
      <dsp:nvSpPr>
        <dsp:cNvPr id="0" name=""/>
        <dsp:cNvSpPr/>
      </dsp:nvSpPr>
      <dsp:spPr>
        <a:xfrm rot="2596652">
          <a:off x="6054923" y="953205"/>
          <a:ext cx="843609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843609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596652">
        <a:off x="6455637" y="942728"/>
        <a:ext cx="42180" cy="42180"/>
      </dsp:txXfrm>
    </dsp:sp>
    <dsp:sp modelId="{F22E40E0-52E2-4499-8C09-A2A789895764}">
      <dsp:nvSpPr>
        <dsp:cNvPr id="0" name=""/>
        <dsp:cNvSpPr/>
      </dsp:nvSpPr>
      <dsp:spPr>
        <a:xfrm>
          <a:off x="6783819" y="87390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Its natural composition of gives it strength in both tension and compression.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873901"/>
        <a:ext cx="1516313" cy="758156"/>
      </dsp:txXfrm>
    </dsp:sp>
    <dsp:sp modelId="{98833350-5A96-4A1F-A60B-DCD9C0B2AE97}">
      <dsp:nvSpPr>
        <dsp:cNvPr id="0" name=""/>
        <dsp:cNvSpPr/>
      </dsp:nvSpPr>
      <dsp:spPr>
        <a:xfrm rot="4022796">
          <a:off x="5689278" y="1389145"/>
          <a:ext cx="1574898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574898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4022796">
        <a:off x="6437355" y="1360386"/>
        <a:ext cx="78744" cy="78744"/>
      </dsp:txXfrm>
    </dsp:sp>
    <dsp:sp modelId="{83928CB3-2E2C-49DA-BB44-7D3BBB73A8F1}">
      <dsp:nvSpPr>
        <dsp:cNvPr id="0" name=""/>
        <dsp:cNvSpPr/>
      </dsp:nvSpPr>
      <dsp:spPr>
        <a:xfrm>
          <a:off x="6783819" y="174578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easier to maintain and it reduces the costs of design, construction and operation.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1745781"/>
        <a:ext cx="1516313" cy="758156"/>
      </dsp:txXfrm>
    </dsp:sp>
    <dsp:sp modelId="{87096527-97A1-4D4F-BC02-D5965D56FE26}">
      <dsp:nvSpPr>
        <dsp:cNvPr id="0" name=""/>
        <dsp:cNvSpPr/>
      </dsp:nvSpPr>
      <dsp:spPr>
        <a:xfrm rot="3428603">
          <a:off x="3310817" y="2479257"/>
          <a:ext cx="183646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836467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3428603">
        <a:off x="4183139" y="2443958"/>
        <a:ext cx="91823" cy="91823"/>
      </dsp:txXfrm>
    </dsp:sp>
    <dsp:sp modelId="{C9683751-0AC5-4A4C-B98E-150421515581}">
      <dsp:nvSpPr>
        <dsp:cNvPr id="0" name=""/>
        <dsp:cNvSpPr/>
      </dsp:nvSpPr>
      <dsp:spPr>
        <a:xfrm>
          <a:off x="4727228" y="2882136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Disadvantages</a:t>
          </a:r>
          <a:endParaRPr lang="es-ES" sz="16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727228" y="2882136"/>
        <a:ext cx="1516313" cy="758156"/>
      </dsp:txXfrm>
    </dsp:sp>
    <dsp:sp modelId="{A1C7F00D-F8F0-44F7-8B60-0D4A50A9A5D4}">
      <dsp:nvSpPr>
        <dsp:cNvPr id="0" name=""/>
        <dsp:cNvSpPr/>
      </dsp:nvSpPr>
      <dsp:spPr>
        <a:xfrm rot="20035046">
          <a:off x="6212911" y="3118364"/>
          <a:ext cx="601537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601537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0035046">
        <a:off x="6498642" y="3113939"/>
        <a:ext cx="30076" cy="30076"/>
      </dsp:txXfrm>
    </dsp:sp>
    <dsp:sp modelId="{04F839F7-7293-4280-8A77-07228639C71E}">
      <dsp:nvSpPr>
        <dsp:cNvPr id="0" name=""/>
        <dsp:cNvSpPr/>
      </dsp:nvSpPr>
      <dsp:spPr>
        <a:xfrm>
          <a:off x="6783819" y="261766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susceptible to fire, mold and termites.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2617661"/>
        <a:ext cx="1516313" cy="758156"/>
      </dsp:txXfrm>
    </dsp:sp>
    <dsp:sp modelId="{EBF9ABBC-E750-4B53-A921-736A60E002EB}">
      <dsp:nvSpPr>
        <dsp:cNvPr id="0" name=""/>
        <dsp:cNvSpPr/>
      </dsp:nvSpPr>
      <dsp:spPr>
        <a:xfrm rot="2900843">
          <a:off x="6107220" y="3554304"/>
          <a:ext cx="812920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812920" y="10612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900843">
        <a:off x="6493357" y="3544594"/>
        <a:ext cx="40646" cy="40646"/>
      </dsp:txXfrm>
    </dsp:sp>
    <dsp:sp modelId="{5078BE79-3622-4C3A-BBCF-75D07BE3E7F8}">
      <dsp:nvSpPr>
        <dsp:cNvPr id="0" name=""/>
        <dsp:cNvSpPr/>
      </dsp:nvSpPr>
      <dsp:spPr>
        <a:xfrm>
          <a:off x="6783819" y="348954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must be carefully selected to prevent warping, splitting and failure under loads.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6783819" y="3489541"/>
        <a:ext cx="1516313" cy="758156"/>
      </dsp:txXfrm>
    </dsp:sp>
    <dsp:sp modelId="{DE576060-E4BD-4F5A-933C-C5F582BD3F3C}">
      <dsp:nvSpPr>
        <dsp:cNvPr id="0" name=""/>
        <dsp:cNvSpPr/>
      </dsp:nvSpPr>
      <dsp:spPr>
        <a:xfrm rot="3795894">
          <a:off x="1048424" y="4430965"/>
          <a:ext cx="1701000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701000" y="106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6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3795894">
        <a:off x="1856399" y="4399053"/>
        <a:ext cx="85050" cy="85050"/>
      </dsp:txXfrm>
    </dsp:sp>
    <dsp:sp modelId="{26C3B74D-211F-4BF9-876B-D38977504A87}">
      <dsp:nvSpPr>
        <dsp:cNvPr id="0" name=""/>
        <dsp:cNvSpPr/>
      </dsp:nvSpPr>
      <dsp:spPr>
        <a:xfrm>
          <a:off x="2281536" y="4822078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b="1" kern="1200" cap="none" spc="0" dirty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Uses</a:t>
          </a:r>
          <a:endParaRPr lang="es-ES" sz="18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2281536" y="4822078"/>
        <a:ext cx="1516313" cy="758156"/>
      </dsp:txXfrm>
    </dsp:sp>
    <dsp:sp modelId="{632E0498-0975-43AC-A97E-78CC5B81D5E9}">
      <dsp:nvSpPr>
        <dsp:cNvPr id="0" name=""/>
        <dsp:cNvSpPr/>
      </dsp:nvSpPr>
      <dsp:spPr>
        <a:xfrm rot="18834632">
          <a:off x="3607145" y="4742245"/>
          <a:ext cx="1244540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244540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18834632">
        <a:off x="4198301" y="4721744"/>
        <a:ext cx="62227" cy="62227"/>
      </dsp:txXfrm>
    </dsp:sp>
    <dsp:sp modelId="{D5254EAE-7695-4152-8DE4-A4ABCC19E1A5}">
      <dsp:nvSpPr>
        <dsp:cNvPr id="0" name=""/>
        <dsp:cNvSpPr/>
      </dsp:nvSpPr>
      <dsp:spPr>
        <a:xfrm>
          <a:off x="4660980" y="3925481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used in both solid and skeletal structures. 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660980" y="3925481"/>
        <a:ext cx="1516313" cy="758156"/>
      </dsp:txXfrm>
    </dsp:sp>
    <dsp:sp modelId="{09BD0320-898E-4608-AC68-5D340F4BE16C}">
      <dsp:nvSpPr>
        <dsp:cNvPr id="0" name=""/>
        <dsp:cNvSpPr/>
      </dsp:nvSpPr>
      <dsp:spPr>
        <a:xfrm rot="21501586">
          <a:off x="3797672" y="5178185"/>
          <a:ext cx="863484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863484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1501586">
        <a:off x="4207828" y="5167211"/>
        <a:ext cx="43174" cy="43174"/>
      </dsp:txXfrm>
    </dsp:sp>
    <dsp:sp modelId="{E946E98B-2504-41D4-A1A7-3CBAEC3CDC73}">
      <dsp:nvSpPr>
        <dsp:cNvPr id="0" name=""/>
        <dsp:cNvSpPr/>
      </dsp:nvSpPr>
      <dsp:spPr>
        <a:xfrm>
          <a:off x="4660980" y="4797362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 is a natural material, so it can be used for all kind of constructions with several purposes: study, play, work, and so on.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660980" y="4797362"/>
        <a:ext cx="1516313" cy="758156"/>
      </dsp:txXfrm>
    </dsp:sp>
    <dsp:sp modelId="{ED069009-AD2F-4FB4-9A06-49480A579452}">
      <dsp:nvSpPr>
        <dsp:cNvPr id="0" name=""/>
        <dsp:cNvSpPr/>
      </dsp:nvSpPr>
      <dsp:spPr>
        <a:xfrm rot="2667907">
          <a:off x="3624708" y="5614125"/>
          <a:ext cx="1209414" cy="21225"/>
        </a:xfrm>
        <a:custGeom>
          <a:avLst/>
          <a:gdLst/>
          <a:ahLst/>
          <a:cxnLst/>
          <a:rect l="0" t="0" r="0" b="0"/>
          <a:pathLst>
            <a:path>
              <a:moveTo>
                <a:pt x="0" y="10612"/>
              </a:moveTo>
              <a:lnTo>
                <a:pt x="1209414" y="1061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b="1" kern="1200" cap="none" spc="0">
            <a:ln w="17780" cmpd="sng">
              <a:solidFill>
                <a:srgbClr val="FFFFFF"/>
              </a:solidFill>
              <a:prstDash val="solid"/>
              <a:miter lim="800000"/>
            </a:ln>
            <a:gradFill rotWithShape="1">
              <a:gsLst>
                <a:gs pos="0">
                  <a:srgbClr val="000000">
                    <a:tint val="92000"/>
                    <a:shade val="100000"/>
                    <a:satMod val="150000"/>
                  </a:srgbClr>
                </a:gs>
                <a:gs pos="49000">
                  <a:srgbClr val="000000">
                    <a:tint val="89000"/>
                    <a:shade val="90000"/>
                    <a:satMod val="150000"/>
                  </a:srgbClr>
                </a:gs>
                <a:gs pos="50000">
                  <a:srgbClr val="000000">
                    <a:tint val="100000"/>
                    <a:shade val="75000"/>
                    <a:satMod val="150000"/>
                  </a:srgbClr>
                </a:gs>
                <a:gs pos="95000">
                  <a:srgbClr val="000000">
                    <a:shade val="47000"/>
                    <a:satMod val="150000"/>
                  </a:srgbClr>
                </a:gs>
                <a:gs pos="100000">
                  <a:srgbClr val="000000">
                    <a:shade val="39000"/>
                    <a:satMod val="150000"/>
                  </a:srgbClr>
                </a:gs>
              </a:gsLst>
              <a:lin ang="5400000"/>
            </a:gradFill>
            <a:effectLst>
              <a:outerShdw blurRad="50800" algn="tl" rotWithShape="0">
                <a:srgbClr val="000000"/>
              </a:outerShdw>
            </a:effectLst>
          </a:endParaRPr>
        </a:p>
      </dsp:txBody>
      <dsp:txXfrm rot="2667907">
        <a:off x="4199179" y="5594503"/>
        <a:ext cx="60470" cy="60470"/>
      </dsp:txXfrm>
    </dsp:sp>
    <dsp:sp modelId="{7CE0EA4C-00EE-4DCE-9F77-08031A9314B0}">
      <dsp:nvSpPr>
        <dsp:cNvPr id="0" name=""/>
        <dsp:cNvSpPr/>
      </dsp:nvSpPr>
      <dsp:spPr>
        <a:xfrm>
          <a:off x="4660980" y="5669242"/>
          <a:ext cx="1516313" cy="7581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cap="none" spc="0" smtClean="0">
              <a:ln w="17780" cmpd="sng"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rPr>
            <a:t>It’ s used to make furniture, doors, windows frames and so on.</a:t>
          </a:r>
          <a:endParaRPr lang="es-ES" sz="1000" b="1" kern="1200" cap="none" spc="0" dirty="0">
            <a:ln w="17780" cmpd="sng">
              <a:prstDash val="solid"/>
              <a:miter lim="800000"/>
            </a:ln>
            <a:effectLst>
              <a:outerShdw blurRad="50800" algn="tl" rotWithShape="0">
                <a:srgbClr val="000000"/>
              </a:outerShdw>
            </a:effectLst>
          </a:endParaRPr>
        </a:p>
      </dsp:txBody>
      <dsp:txXfrm>
        <a:off x="4660980" y="5669242"/>
        <a:ext cx="1516313" cy="7581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890B63-489B-4EB2-9FE2-7F78142B48B7}" type="datetimeFigureOut">
              <a:rPr lang="es-ES" smtClean="0"/>
              <a:pPr/>
              <a:t>18/03/2010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BBE1B5-CE40-4341-A62E-534B0E3955C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285720" y="214290"/>
          <a:ext cx="8715436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127</Words>
  <Application>Microsoft Office PowerPoint</Application>
  <PresentationFormat>Presentación en pantalla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maq20</dc:creator>
  <cp:lastModifiedBy>usuario</cp:lastModifiedBy>
  <cp:revision>5</cp:revision>
  <dcterms:created xsi:type="dcterms:W3CDTF">2010-03-17T22:07:51Z</dcterms:created>
  <dcterms:modified xsi:type="dcterms:W3CDTF">2010-03-18T16:21:38Z</dcterms:modified>
</cp:coreProperties>
</file>