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36" r:id="rId1"/>
  </p:sldMasterIdLst>
  <p:notesMasterIdLst>
    <p:notesMasterId r:id="rId21"/>
  </p:notesMasterIdLst>
  <p:sldIdLst>
    <p:sldId id="259" r:id="rId2"/>
    <p:sldId id="256" r:id="rId3"/>
    <p:sldId id="271" r:id="rId4"/>
    <p:sldId id="258" r:id="rId5"/>
    <p:sldId id="264" r:id="rId6"/>
    <p:sldId id="269" r:id="rId7"/>
    <p:sldId id="270" r:id="rId8"/>
    <p:sldId id="265" r:id="rId9"/>
    <p:sldId id="273" r:id="rId10"/>
    <p:sldId id="272" r:id="rId11"/>
    <p:sldId id="276" r:id="rId12"/>
    <p:sldId id="275" r:id="rId13"/>
    <p:sldId id="277" r:id="rId14"/>
    <p:sldId id="274" r:id="rId15"/>
    <p:sldId id="278" r:id="rId16"/>
    <p:sldId id="280" r:id="rId17"/>
    <p:sldId id="263" r:id="rId18"/>
    <p:sldId id="281" r:id="rId19"/>
    <p:sldId id="282" r:id="rId20"/>
  </p:sldIdLst>
  <p:sldSz cx="9144000" cy="6858000" type="screen4x3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8250"/>
    <a:srgbClr val="666633"/>
    <a:srgbClr val="7D744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1" autoAdjust="0"/>
  </p:normalViewPr>
  <p:slideViewPr>
    <p:cSldViewPr>
      <p:cViewPr>
        <p:scale>
          <a:sx n="60" d="100"/>
          <a:sy n="60" d="100"/>
        </p:scale>
        <p:origin x="-786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03148-9E2D-43A5-9C92-8B1265447F36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67523-FAF3-49C3-91F6-6E6D5A927A3C}" type="slidenum">
              <a:rPr lang="es-CR" smtClean="0"/>
              <a:pPr/>
              <a:t>‹Nº›</a:t>
            </a:fld>
            <a:endParaRPr lang="es-C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1C4B3-011D-40A6-AC24-42668AD72C93}" type="datetimeFigureOut">
              <a:rPr lang="es-CR" smtClean="0"/>
              <a:pPr/>
              <a:t>01/04/2010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15110-3919-494B-BBB1-4089EFA4B2A7}" type="slidenum">
              <a:rPr lang="es-CR" smtClean="0"/>
              <a:pPr/>
              <a:t>‹Nº›</a:t>
            </a:fld>
            <a:endParaRPr lang="es-C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ransition spd="slow" advClick="0" advTm="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ngelical\Mis%20documentos\USB\2010\FINal%20project\beyond%20time%20-finalp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ngelical\Mis%20documentos\USB\2010\FINal%20project\particularities.mp3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ngelical\Mis%20documentos\USB\2010\FINal%20project\ecercise%20and%20its%20purpose.mp3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ngelical\Mis%20documentos\USB\2010\FINal%20project\spatial%20organization.mp3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ngelical\Mis%20documentos\USB\2010\FINal%20project\the%20building%20itself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28596" y="2000240"/>
            <a:ext cx="840683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 </a:t>
            </a:r>
          </a:p>
          <a:p>
            <a:pPr algn="ct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This project has been made with the intention of showing how the architects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apply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the technical knowledge to their creations, finding a balance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between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estethics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and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science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. Besides,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this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type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of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work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help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us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learn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how to "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sell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"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our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designs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using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photographies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, videos,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music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and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other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s-E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resources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.</a:t>
            </a:r>
          </a:p>
          <a:p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</a:p>
          <a:p>
            <a:endParaRPr lang="es-CR" dirty="0"/>
          </a:p>
        </p:txBody>
      </p:sp>
      <p:pic>
        <p:nvPicPr>
          <p:cNvPr id="4" name="beyond time -final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64396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2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7.bmp"/>
          <p:cNvPicPr>
            <a:picLocks noChangeAspect="1"/>
          </p:cNvPicPr>
          <p:nvPr/>
        </p:nvPicPr>
        <p:blipFill>
          <a:blip r:embed="rId2" cstate="print"/>
          <a:srcRect l="6004" r="5436" b="14442"/>
          <a:stretch>
            <a:fillRect/>
          </a:stretch>
        </p:blipFill>
        <p:spPr>
          <a:xfrm>
            <a:off x="500034" y="571480"/>
            <a:ext cx="4325759" cy="5572164"/>
          </a:xfrm>
          <a:prstGeom prst="rect">
            <a:avLst/>
          </a:prstGeom>
        </p:spPr>
      </p:pic>
      <p:pic>
        <p:nvPicPr>
          <p:cNvPr id="6" name="5 Imagen" descr="5.bmp"/>
          <p:cNvPicPr>
            <a:picLocks noChangeAspect="1"/>
          </p:cNvPicPr>
          <p:nvPr/>
        </p:nvPicPr>
        <p:blipFill>
          <a:blip r:embed="rId3" cstate="print">
            <a:lum bright="20000" contrast="20000"/>
          </a:blip>
          <a:srcRect l="34510" t="44706" r="24706" b="17647"/>
          <a:stretch>
            <a:fillRect/>
          </a:stretch>
        </p:blipFill>
        <p:spPr>
          <a:xfrm>
            <a:off x="5143504" y="500042"/>
            <a:ext cx="2031519" cy="2500330"/>
          </a:xfrm>
          <a:prstGeom prst="rect">
            <a:avLst/>
          </a:prstGeom>
        </p:spPr>
      </p:pic>
      <p:pic>
        <p:nvPicPr>
          <p:cNvPr id="8" name="7 Imagen" descr="6.bmp"/>
          <p:cNvPicPr>
            <a:picLocks noChangeAspect="1"/>
          </p:cNvPicPr>
          <p:nvPr/>
        </p:nvPicPr>
        <p:blipFill>
          <a:blip r:embed="rId4" cstate="print">
            <a:lum bright="20000" contrast="20000"/>
          </a:blip>
          <a:srcRect l="50747" t="56195" r="29678" b="14442"/>
          <a:stretch>
            <a:fillRect/>
          </a:stretch>
        </p:blipFill>
        <p:spPr>
          <a:xfrm>
            <a:off x="7429520" y="571480"/>
            <a:ext cx="1214414" cy="2428892"/>
          </a:xfrm>
          <a:prstGeom prst="rect">
            <a:avLst/>
          </a:prstGeom>
        </p:spPr>
      </p:pic>
      <p:pic>
        <p:nvPicPr>
          <p:cNvPr id="9" name="8 Imagen" descr="9.bmp"/>
          <p:cNvPicPr>
            <a:picLocks noChangeAspect="1"/>
          </p:cNvPicPr>
          <p:nvPr/>
        </p:nvPicPr>
        <p:blipFill>
          <a:blip r:embed="rId5" cstate="print"/>
          <a:srcRect l="32305" t="5710" r="27613" b="65741"/>
          <a:stretch>
            <a:fillRect/>
          </a:stretch>
        </p:blipFill>
        <p:spPr>
          <a:xfrm>
            <a:off x="5500694" y="3429000"/>
            <a:ext cx="2858446" cy="271464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corte_vertical_1_entrega.JPG"/>
          <p:cNvPicPr>
            <a:picLocks noChangeAspect="1"/>
          </p:cNvPicPr>
          <p:nvPr/>
        </p:nvPicPr>
        <p:blipFill>
          <a:blip r:embed="rId2" cstate="print"/>
          <a:srcRect r="65298" b="45833"/>
          <a:stretch>
            <a:fillRect/>
          </a:stretch>
        </p:blipFill>
        <p:spPr>
          <a:xfrm>
            <a:off x="5857884" y="571479"/>
            <a:ext cx="2428892" cy="5741017"/>
          </a:xfrm>
          <a:prstGeom prst="rect">
            <a:avLst/>
          </a:prstGeom>
        </p:spPr>
      </p:pic>
      <p:pic>
        <p:nvPicPr>
          <p:cNvPr id="3" name="2 Imagen" descr="13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571480"/>
            <a:ext cx="4286280" cy="5715041"/>
          </a:xfrm>
          <a:prstGeom prst="rect">
            <a:avLst/>
          </a:prstGeom>
        </p:spPr>
      </p:pic>
      <p:pic>
        <p:nvPicPr>
          <p:cNvPr id="5" name="4 Imagen" descr="corte_vertical_1.JPG"/>
          <p:cNvPicPr>
            <a:picLocks noChangeAspect="1"/>
          </p:cNvPicPr>
          <p:nvPr/>
        </p:nvPicPr>
        <p:blipFill>
          <a:blip r:embed="rId4" cstate="print"/>
          <a:srcRect r="65141" b="45833"/>
          <a:stretch>
            <a:fillRect/>
          </a:stretch>
        </p:blipFill>
        <p:spPr>
          <a:xfrm>
            <a:off x="5857884" y="571480"/>
            <a:ext cx="2428892" cy="5715040"/>
          </a:xfrm>
          <a:prstGeom prst="rect">
            <a:avLst/>
          </a:prstGeom>
        </p:spPr>
      </p:pic>
      <p:pic>
        <p:nvPicPr>
          <p:cNvPr id="6" name="5 Imagen" descr="corte_vertical_2.JPG"/>
          <p:cNvPicPr>
            <a:picLocks noChangeAspect="1"/>
          </p:cNvPicPr>
          <p:nvPr/>
        </p:nvPicPr>
        <p:blipFill>
          <a:blip r:embed="rId5" cstate="print"/>
          <a:srcRect r="65141" b="45833"/>
          <a:stretch>
            <a:fillRect/>
          </a:stretch>
        </p:blipFill>
        <p:spPr>
          <a:xfrm>
            <a:off x="5857884" y="571480"/>
            <a:ext cx="2428892" cy="5715040"/>
          </a:xfrm>
          <a:prstGeom prst="rect">
            <a:avLst/>
          </a:prstGeom>
        </p:spPr>
      </p:pic>
      <p:pic>
        <p:nvPicPr>
          <p:cNvPr id="9" name="8 Imagen" descr="corte_vertical_6.JPG"/>
          <p:cNvPicPr>
            <a:picLocks noChangeAspect="1"/>
          </p:cNvPicPr>
          <p:nvPr/>
        </p:nvPicPr>
        <p:blipFill>
          <a:blip r:embed="rId6" cstate="print"/>
          <a:srcRect r="65141" b="45833"/>
          <a:stretch>
            <a:fillRect/>
          </a:stretch>
        </p:blipFill>
        <p:spPr>
          <a:xfrm>
            <a:off x="5857883" y="571480"/>
            <a:ext cx="2428893" cy="5715040"/>
          </a:xfrm>
          <a:prstGeom prst="rect">
            <a:avLst/>
          </a:prstGeom>
        </p:spPr>
      </p:pic>
      <p:pic>
        <p:nvPicPr>
          <p:cNvPr id="11" name="10 Imagen" descr="corte_vertical_4.JPG"/>
          <p:cNvPicPr>
            <a:picLocks noChangeAspect="1"/>
          </p:cNvPicPr>
          <p:nvPr/>
        </p:nvPicPr>
        <p:blipFill>
          <a:blip r:embed="rId7" cstate="print"/>
          <a:srcRect r="64438" b="45833"/>
          <a:stretch>
            <a:fillRect/>
          </a:stretch>
        </p:blipFill>
        <p:spPr>
          <a:xfrm>
            <a:off x="5857883" y="571480"/>
            <a:ext cx="2500331" cy="5766814"/>
          </a:xfrm>
          <a:prstGeom prst="rect">
            <a:avLst/>
          </a:prstGeom>
        </p:spPr>
      </p:pic>
      <p:pic>
        <p:nvPicPr>
          <p:cNvPr id="12" name="11 Imagen" descr="corte_vertical_3.JPG"/>
          <p:cNvPicPr>
            <a:picLocks noChangeAspect="1"/>
          </p:cNvPicPr>
          <p:nvPr/>
        </p:nvPicPr>
        <p:blipFill>
          <a:blip r:embed="rId8" cstate="print"/>
          <a:srcRect r="64558" b="45833"/>
          <a:stretch>
            <a:fillRect/>
          </a:stretch>
        </p:blipFill>
        <p:spPr>
          <a:xfrm>
            <a:off x="5857884" y="571480"/>
            <a:ext cx="2500330" cy="5786478"/>
          </a:xfrm>
          <a:prstGeom prst="rect">
            <a:avLst/>
          </a:prstGeom>
        </p:spPr>
      </p:pic>
    </p:spTree>
  </p:cSld>
  <p:clrMapOvr>
    <a:masterClrMapping/>
  </p:clrMapOvr>
  <p:transition spd="slow" advClick="0" advTm="1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6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500042"/>
            <a:ext cx="2714643" cy="3619524"/>
          </a:xfrm>
          <a:prstGeom prst="rect">
            <a:avLst/>
          </a:prstGeom>
        </p:spPr>
      </p:pic>
      <p:pic>
        <p:nvPicPr>
          <p:cNvPr id="3" name="2 Imagen" descr="5.bmp"/>
          <p:cNvPicPr>
            <a:picLocks noChangeAspect="1"/>
          </p:cNvPicPr>
          <p:nvPr/>
        </p:nvPicPr>
        <p:blipFill>
          <a:blip r:embed="rId3" cstate="print"/>
          <a:srcRect l="29804" r="60784"/>
          <a:stretch>
            <a:fillRect/>
          </a:stretch>
        </p:blipFill>
        <p:spPr>
          <a:xfrm>
            <a:off x="6215074" y="500042"/>
            <a:ext cx="408457" cy="5786478"/>
          </a:xfrm>
          <a:prstGeom prst="rect">
            <a:avLst/>
          </a:prstGeom>
        </p:spPr>
      </p:pic>
      <p:pic>
        <p:nvPicPr>
          <p:cNvPr id="4" name="3 Imagen" descr="6.bmp"/>
          <p:cNvPicPr>
            <a:picLocks noChangeAspect="1"/>
          </p:cNvPicPr>
          <p:nvPr/>
        </p:nvPicPr>
        <p:blipFill>
          <a:blip r:embed="rId2" cstate="print"/>
          <a:srcRect l="24252" r="62579" b="7737"/>
          <a:stretch>
            <a:fillRect/>
          </a:stretch>
        </p:blipFill>
        <p:spPr>
          <a:xfrm>
            <a:off x="4714876" y="500042"/>
            <a:ext cx="604132" cy="5786478"/>
          </a:xfrm>
          <a:prstGeom prst="rect">
            <a:avLst/>
          </a:prstGeom>
        </p:spPr>
      </p:pic>
      <p:pic>
        <p:nvPicPr>
          <p:cNvPr id="5" name="4 Imagen" descr="6.bmp"/>
          <p:cNvPicPr>
            <a:picLocks noChangeAspect="1"/>
          </p:cNvPicPr>
          <p:nvPr/>
        </p:nvPicPr>
        <p:blipFill>
          <a:blip r:embed="rId2" cstate="print"/>
          <a:srcRect l="60686" r="26145" b="8642"/>
          <a:stretch>
            <a:fillRect/>
          </a:stretch>
        </p:blipFill>
        <p:spPr>
          <a:xfrm>
            <a:off x="7500958" y="500042"/>
            <a:ext cx="625565" cy="5786478"/>
          </a:xfrm>
          <a:prstGeom prst="rect">
            <a:avLst/>
          </a:prstGeom>
        </p:spPr>
      </p:pic>
      <p:pic>
        <p:nvPicPr>
          <p:cNvPr id="6" name="5 Imagen" descr="6.bmp"/>
          <p:cNvPicPr>
            <a:picLocks noChangeAspect="1"/>
          </p:cNvPicPr>
          <p:nvPr/>
        </p:nvPicPr>
        <p:blipFill>
          <a:blip r:embed="rId2" cstate="print"/>
          <a:srcRect l="26566" t="2344" r="26553" b="76559"/>
          <a:stretch>
            <a:fillRect/>
          </a:stretch>
        </p:blipFill>
        <p:spPr>
          <a:xfrm>
            <a:off x="1000100" y="4357694"/>
            <a:ext cx="3333773" cy="200026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643042" y="3143248"/>
            <a:ext cx="5824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OTHER PARTICULARITIES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pic>
        <p:nvPicPr>
          <p:cNvPr id="5" name="particulariti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Angelical\Mis documentos\USB\2010\Diseño Básico\DSC01132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18427" t="10116" r="26298" b="19073"/>
          <a:stretch>
            <a:fillRect/>
          </a:stretch>
        </p:blipFill>
        <p:spPr bwMode="auto">
          <a:xfrm>
            <a:off x="1571604" y="571480"/>
            <a:ext cx="5929354" cy="569683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-AFICHE-E3.-Diseño-Básico.-Cardona_Sánchez-Taffur.jpg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8229"/>
            <a:ext cx="9144000" cy="6101542"/>
          </a:xfrm>
          <a:prstGeom prst="rect">
            <a:avLst/>
          </a:prstGeom>
        </p:spPr>
      </p:pic>
    </p:spTree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-AFICHE-E3.-Diseño-Básico.-Cardona_Sánchez-Taffur.jpg-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rcRect l="75469" t="80318" b="7974"/>
          <a:stretch>
            <a:fillRect/>
          </a:stretch>
        </p:blipFill>
        <p:spPr>
          <a:xfrm>
            <a:off x="285720" y="571480"/>
            <a:ext cx="8523850" cy="2714644"/>
          </a:xfrm>
          <a:prstGeom prst="rect">
            <a:avLst/>
          </a:prstGeom>
        </p:spPr>
      </p:pic>
      <p:pic>
        <p:nvPicPr>
          <p:cNvPr id="3" name="2 Imagen" descr="-AFICHE-E3.-Diseño-Básico.-Cardona_Sánchez-Taffur.jpg-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rcRect l="62829" t="79706" r="25208" b="8219"/>
          <a:stretch>
            <a:fillRect/>
          </a:stretch>
        </p:blipFill>
        <p:spPr>
          <a:xfrm>
            <a:off x="285720" y="4143380"/>
            <a:ext cx="2571768" cy="1732007"/>
          </a:xfrm>
          <a:prstGeom prst="rect">
            <a:avLst/>
          </a:prstGeom>
        </p:spPr>
      </p:pic>
      <p:pic>
        <p:nvPicPr>
          <p:cNvPr id="4" name="3 Imagen" descr="-AFICHE-E3.-Diseño-Básico.-Cardona_Sánchez-Taffur.jpg-.jpg"/>
          <p:cNvPicPr>
            <a:picLocks noChangeAspect="1"/>
          </p:cNvPicPr>
          <p:nvPr/>
        </p:nvPicPr>
        <p:blipFill>
          <a:blip r:embed="rId2" cstate="print">
            <a:lum bright="20000" contrast="20000"/>
          </a:blip>
          <a:srcRect l="12396" t="79948" r="75104" b="8832"/>
          <a:stretch>
            <a:fillRect/>
          </a:stretch>
        </p:blipFill>
        <p:spPr>
          <a:xfrm>
            <a:off x="3071802" y="4143380"/>
            <a:ext cx="2862491" cy="1714513"/>
          </a:xfrm>
          <a:prstGeom prst="rect">
            <a:avLst/>
          </a:prstGeom>
        </p:spPr>
      </p:pic>
      <p:pic>
        <p:nvPicPr>
          <p:cNvPr id="5" name="4 Imagen" descr="-AFICHE-E3.-Diseño-Básico.-Cardona_Sánchez-Taffur.jpg-.jpg"/>
          <p:cNvPicPr>
            <a:picLocks noChangeAspect="1"/>
          </p:cNvPicPr>
          <p:nvPr/>
        </p:nvPicPr>
        <p:blipFill>
          <a:blip r:embed="rId2" cstate="print">
            <a:lum bright="10000" contrast="10000"/>
          </a:blip>
          <a:srcRect t="80131" r="87500" b="8020"/>
          <a:stretch>
            <a:fillRect/>
          </a:stretch>
        </p:blipFill>
        <p:spPr>
          <a:xfrm>
            <a:off x="6143636" y="4143380"/>
            <a:ext cx="2714644" cy="1717060"/>
          </a:xfrm>
          <a:prstGeom prst="rect">
            <a:avLst/>
          </a:prstGeom>
        </p:spPr>
      </p:pic>
    </p:spTree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85918" y="3071810"/>
            <a:ext cx="55904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This building was designed for the Basic Design  class (DA1311) of  the Simón Bolívar University, for the period January-March 2010.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Narrow" pitchFamily="34" charset="0"/>
            </a:endParaRPr>
          </a:p>
        </p:txBody>
      </p:sp>
      <p:grpSp>
        <p:nvGrpSpPr>
          <p:cNvPr id="12" name="11 Grupo"/>
          <p:cNvGrpSpPr/>
          <p:nvPr/>
        </p:nvGrpSpPr>
        <p:grpSpPr>
          <a:xfrm>
            <a:off x="2643174" y="1214422"/>
            <a:ext cx="3786214" cy="4199595"/>
            <a:chOff x="2643174" y="1214422"/>
            <a:chExt cx="3786214" cy="4199595"/>
          </a:xfrm>
        </p:grpSpPr>
        <p:sp>
          <p:nvSpPr>
            <p:cNvPr id="2" name="1 CuadroTexto"/>
            <p:cNvSpPr txBox="1"/>
            <p:nvPr/>
          </p:nvSpPr>
          <p:spPr>
            <a:xfrm>
              <a:off x="3071802" y="4429132"/>
              <a:ext cx="2929456" cy="9848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2000" u="sng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itannic Bold" pitchFamily="34" charset="0"/>
                </a:rPr>
                <a:t>Music</a:t>
              </a:r>
            </a:p>
            <a:p>
              <a:endParaRPr lang="es-E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endParaRPr>
            </a:p>
            <a:p>
              <a:pPr algn="ctr"/>
              <a:r>
                <a:rPr lang="es-ES" i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Narrow" pitchFamily="34" charset="0"/>
                </a:rPr>
                <a:t>Beyond Time</a:t>
              </a:r>
              <a:r>
                <a:rPr lang="es-E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Narrow" pitchFamily="34" charset="0"/>
                </a:rPr>
                <a:t>, by Apocalyptica.</a:t>
              </a:r>
              <a:endPara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endParaRPr>
            </a:p>
          </p:txBody>
        </p:sp>
        <p:sp>
          <p:nvSpPr>
            <p:cNvPr id="3" name="2 CuadroTexto"/>
            <p:cNvSpPr txBox="1"/>
            <p:nvPr/>
          </p:nvSpPr>
          <p:spPr>
            <a:xfrm>
              <a:off x="2928926" y="1214422"/>
              <a:ext cx="3271217" cy="15388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2000" u="sng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itannic Bold" pitchFamily="34" charset="0"/>
                </a:rPr>
                <a:t>Programs</a:t>
              </a:r>
              <a:r>
                <a:rPr lang="es-ES" sz="2000" u="sng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itannic Bold" pitchFamily="34" charset="0"/>
                </a:rPr>
                <a:t> </a:t>
              </a:r>
              <a:r>
                <a:rPr lang="es-ES" sz="2000" u="sng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itannic Bold" pitchFamily="34" charset="0"/>
                </a:rPr>
                <a:t>used</a:t>
              </a:r>
              <a:endParaRPr lang="es-ES" sz="20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endParaRPr>
            </a:p>
            <a:p>
              <a:endParaRPr lang="es-E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endParaRPr>
            </a:p>
            <a:p>
              <a:pPr algn="ctr"/>
              <a:r>
                <a:rPr lang="es-E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Narrow" pitchFamily="34" charset="0"/>
                </a:rPr>
                <a:t>Microsoft Office PowerPoint  2007</a:t>
              </a:r>
            </a:p>
            <a:p>
              <a:pPr algn="ctr"/>
              <a:r>
                <a:rPr lang="es-E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Narrow" pitchFamily="34" charset="0"/>
                </a:rPr>
                <a:t>Audacity 1.3 Beta</a:t>
              </a:r>
            </a:p>
            <a:p>
              <a:pPr algn="ctr"/>
              <a:r>
                <a:rPr lang="es-E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Narrow" pitchFamily="34" charset="0"/>
                </a:rPr>
                <a:t>Paint</a:t>
              </a: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2643174" y="2928934"/>
              <a:ext cx="378621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u="sng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itannic Bold" pitchFamily="34" charset="0"/>
                </a:rPr>
                <a:t>Reference</a:t>
              </a:r>
              <a:r>
                <a:rPr lang="es-ES" u="sng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itannic Bold" pitchFamily="34" charset="0"/>
                </a:rPr>
                <a:t> </a:t>
              </a:r>
              <a:r>
                <a:rPr lang="es-ES" u="sng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itannic Bold" pitchFamily="34" charset="0"/>
                </a:rPr>
                <a:t>images</a:t>
              </a:r>
              <a:endParaRPr lang="es-ES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endParaRPr>
            </a:p>
            <a:p>
              <a:pPr algn="ctr"/>
              <a:endParaRPr lang="es-ES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endParaRPr>
            </a:p>
            <a:p>
              <a:pPr algn="ctr"/>
              <a:r>
                <a:rPr lang="es-E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 Narrow" pitchFamily="34" charset="0"/>
                </a:rPr>
                <a:t>Poster for the Basic Design class, by Professor Víctor Sánchez Taffur.</a:t>
              </a:r>
            </a:p>
            <a:p>
              <a:endParaRPr lang="es-CR" dirty="0"/>
            </a:p>
          </p:txBody>
        </p:sp>
      </p:grpSp>
    </p:spTree>
  </p:cSld>
  <p:clrMapOvr>
    <a:masterClrMapping/>
  </p:clrMapOvr>
  <p:transition spd="slow" advClick="0" advTm="3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14678" y="3214686"/>
            <a:ext cx="2762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THANK YOU</a:t>
            </a:r>
          </a:p>
        </p:txBody>
      </p:sp>
    </p:spTree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428868"/>
            <a:ext cx="1571636" cy="1550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-AFICHE-E3.-Diseño-Básico.-Cardona_Sánchez-Taffur.jpg-.jpg"/>
          <p:cNvPicPr>
            <a:picLocks noChangeAspect="1"/>
          </p:cNvPicPr>
          <p:nvPr/>
        </p:nvPicPr>
        <p:blipFill>
          <a:blip r:embed="rId2" cstate="print">
            <a:lum/>
          </a:blip>
          <a:srcRect l="61719" t="27754" r="22656" b="34653"/>
          <a:stretch>
            <a:fillRect/>
          </a:stretch>
        </p:blipFill>
        <p:spPr>
          <a:xfrm>
            <a:off x="2928926" y="428604"/>
            <a:ext cx="3571900" cy="5734374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5" name="4 CuadroTexto"/>
          <p:cNvSpPr txBox="1"/>
          <p:nvPr/>
        </p:nvSpPr>
        <p:spPr>
          <a:xfrm>
            <a:off x="1500166" y="2928934"/>
            <a:ext cx="6143668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 anchor="ctr">
            <a:spAutoFit/>
          </a:bodyPr>
          <a:lstStyle/>
          <a:p>
            <a:pPr algn="ctr"/>
            <a:r>
              <a:rPr lang="es-C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VERTICAL DESIGN</a:t>
            </a:r>
            <a:endParaRPr lang="es-C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857488" y="6143644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By Rogmary Pérez</a:t>
            </a:r>
            <a:endParaRPr lang="es-C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785786" y="3143248"/>
            <a:ext cx="76242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THE EXERCISE AND ITS PURPOSE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pic>
        <p:nvPicPr>
          <p:cNvPr id="4" name="ecercise and its purpos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572528" y="6572280"/>
            <a:ext cx="285720" cy="28572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571480"/>
            <a:ext cx="2005338" cy="1363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71480"/>
            <a:ext cx="1836281" cy="1399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t="3675"/>
          <a:stretch>
            <a:fillRect/>
          </a:stretch>
        </p:blipFill>
        <p:spPr bwMode="auto">
          <a:xfrm>
            <a:off x="6215074" y="571480"/>
            <a:ext cx="1977534" cy="1400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929198"/>
            <a:ext cx="1836281" cy="1398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 l="2886"/>
          <a:stretch>
            <a:fillRect/>
          </a:stretch>
        </p:blipFill>
        <p:spPr bwMode="auto">
          <a:xfrm>
            <a:off x="3643306" y="4929198"/>
            <a:ext cx="1765655" cy="1386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4929198"/>
            <a:ext cx="1765655" cy="1345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0430" y="2214554"/>
            <a:ext cx="2071702" cy="2525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12" y="2214554"/>
            <a:ext cx="1843993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00100" y="2214554"/>
            <a:ext cx="150019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6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571480"/>
            <a:ext cx="2143139" cy="2857520"/>
          </a:xfrm>
          <a:prstGeom prst="rect">
            <a:avLst/>
          </a:prstGeom>
        </p:spPr>
      </p:pic>
      <p:pic>
        <p:nvPicPr>
          <p:cNvPr id="6" name="5 Imagen" descr="9.bmp"/>
          <p:cNvPicPr>
            <a:picLocks noChangeAspect="1"/>
          </p:cNvPicPr>
          <p:nvPr/>
        </p:nvPicPr>
        <p:blipFill>
          <a:blip r:embed="rId3" cstate="print"/>
          <a:srcRect l="31276" r="27613" b="54321"/>
          <a:stretch>
            <a:fillRect/>
          </a:stretch>
        </p:blipFill>
        <p:spPr>
          <a:xfrm>
            <a:off x="3357554" y="571480"/>
            <a:ext cx="1928826" cy="2857520"/>
          </a:xfrm>
          <a:prstGeom prst="rect">
            <a:avLst/>
          </a:prstGeom>
        </p:spPr>
      </p:pic>
      <p:pic>
        <p:nvPicPr>
          <p:cNvPr id="8" name="7 Imagen" descr="8.bmp"/>
          <p:cNvPicPr>
            <a:picLocks noChangeAspect="1"/>
          </p:cNvPicPr>
          <p:nvPr/>
        </p:nvPicPr>
        <p:blipFill>
          <a:blip r:embed="rId4" cstate="print"/>
          <a:srcRect l="31248" t="45312" r="48437" b="30075"/>
          <a:stretch>
            <a:fillRect/>
          </a:stretch>
        </p:blipFill>
        <p:spPr>
          <a:xfrm>
            <a:off x="928662" y="3643314"/>
            <a:ext cx="1643074" cy="2654197"/>
          </a:xfrm>
          <a:prstGeom prst="rect">
            <a:avLst/>
          </a:prstGeom>
        </p:spPr>
      </p:pic>
      <p:pic>
        <p:nvPicPr>
          <p:cNvPr id="10" name="9 Imagen" descr="6.bmp"/>
          <p:cNvPicPr>
            <a:picLocks noChangeAspect="1"/>
          </p:cNvPicPr>
          <p:nvPr/>
        </p:nvPicPr>
        <p:blipFill>
          <a:blip r:embed="rId2" cstate="print"/>
          <a:srcRect l="46881" t="52741" r="29678" b="14442"/>
          <a:stretch>
            <a:fillRect/>
          </a:stretch>
        </p:blipFill>
        <p:spPr>
          <a:xfrm>
            <a:off x="5572132" y="571480"/>
            <a:ext cx="1530814" cy="2857520"/>
          </a:xfrm>
          <a:prstGeom prst="rect">
            <a:avLst/>
          </a:prstGeom>
        </p:spPr>
      </p:pic>
      <p:pic>
        <p:nvPicPr>
          <p:cNvPr id="11" name="10 Imagen" descr="6.bmp"/>
          <p:cNvPicPr>
            <a:picLocks noChangeAspect="1"/>
          </p:cNvPicPr>
          <p:nvPr/>
        </p:nvPicPr>
        <p:blipFill>
          <a:blip r:embed="rId2" cstate="print"/>
          <a:srcRect l="26566" t="2344" r="26553" b="76559"/>
          <a:stretch>
            <a:fillRect/>
          </a:stretch>
        </p:blipFill>
        <p:spPr>
          <a:xfrm>
            <a:off x="2786050" y="3643314"/>
            <a:ext cx="4381531" cy="2628919"/>
          </a:xfrm>
          <a:prstGeom prst="rect">
            <a:avLst/>
          </a:prstGeom>
        </p:spPr>
      </p:pic>
      <p:pic>
        <p:nvPicPr>
          <p:cNvPr id="12" name="11 Imagen" descr="6.bmp"/>
          <p:cNvPicPr>
            <a:picLocks noChangeAspect="1"/>
          </p:cNvPicPr>
          <p:nvPr/>
        </p:nvPicPr>
        <p:blipFill>
          <a:blip r:embed="rId2" cstate="print"/>
          <a:srcRect l="29679" t="3894" r="57819" b="13844"/>
          <a:stretch>
            <a:fillRect/>
          </a:stretch>
        </p:blipFill>
        <p:spPr>
          <a:xfrm>
            <a:off x="7429520" y="571480"/>
            <a:ext cx="651397" cy="5715040"/>
          </a:xfrm>
          <a:prstGeom prst="rect">
            <a:avLst/>
          </a:prstGeom>
        </p:spPr>
      </p:pic>
    </p:spTree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4939" r="27134"/>
          <a:stretch>
            <a:fillRect/>
          </a:stretch>
        </p:blipFill>
        <p:spPr bwMode="auto">
          <a:xfrm>
            <a:off x="6357950" y="2000239"/>
            <a:ext cx="2500330" cy="280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b="4590"/>
          <a:stretch>
            <a:fillRect/>
          </a:stretch>
        </p:blipFill>
        <p:spPr bwMode="auto">
          <a:xfrm>
            <a:off x="285720" y="1785926"/>
            <a:ext cx="1714512" cy="327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l="2527" r="8476" b="3496"/>
          <a:stretch>
            <a:fillRect/>
          </a:stretch>
        </p:blipFill>
        <p:spPr bwMode="auto">
          <a:xfrm rot="20241723" flipH="1">
            <a:off x="3424775" y="1473325"/>
            <a:ext cx="1320085" cy="3583088"/>
          </a:xfrm>
          <a:prstGeom prst="rect">
            <a:avLst/>
          </a:prstGeom>
          <a:noFill/>
          <a:ln w="34925">
            <a:solidFill>
              <a:srgbClr val="FFFFFF"/>
            </a:solidFill>
            <a:miter lim="800000"/>
            <a:headEnd/>
            <a:tailEnd/>
          </a:ln>
          <a:effectLst>
            <a:outerShdw blurRad="317500" dir="2880000" algn="ctr">
              <a:srgbClr val="000000"/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matte">
            <a:bevelT w="260350" h="50800" prst="softRound"/>
            <a:bevelB prst="softRound"/>
          </a:sp3d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00232" y="3143248"/>
            <a:ext cx="5516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SPATIAL ORGANIZATION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pic>
        <p:nvPicPr>
          <p:cNvPr id="3" name="spatial organizati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 l="25327" r="50163"/>
          <a:stretch>
            <a:fillRect/>
          </a:stretch>
        </p:blipFill>
        <p:spPr bwMode="auto">
          <a:xfrm rot="5400000">
            <a:off x="1250551" y="-107599"/>
            <a:ext cx="2143140" cy="378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E:\USB\contex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14356"/>
            <a:ext cx="3786214" cy="2143125"/>
          </a:xfrm>
          <a:prstGeom prst="rect">
            <a:avLst/>
          </a:prstGeom>
          <a:noFill/>
        </p:spPr>
      </p:pic>
      <p:pic>
        <p:nvPicPr>
          <p:cNvPr id="1029" name="Picture 5" descr="E:\USB\context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714356"/>
            <a:ext cx="3752850" cy="2143125"/>
          </a:xfrm>
          <a:prstGeom prst="rect">
            <a:avLst/>
          </a:prstGeom>
          <a:noFill/>
        </p:spPr>
      </p:pic>
      <p:pic>
        <p:nvPicPr>
          <p:cNvPr id="1030" name="Picture 6" descr="E:\USB\context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714356"/>
            <a:ext cx="3752850" cy="2143125"/>
          </a:xfrm>
          <a:prstGeom prst="rect">
            <a:avLst/>
          </a:prstGeom>
          <a:noFill/>
        </p:spPr>
      </p:pic>
      <p:pic>
        <p:nvPicPr>
          <p:cNvPr id="1032" name="Picture 8" descr="E:\USB\context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714356"/>
            <a:ext cx="3752850" cy="2143125"/>
          </a:xfrm>
          <a:prstGeom prst="rect">
            <a:avLst/>
          </a:prstGeom>
          <a:noFill/>
        </p:spPr>
      </p:pic>
      <p:pic>
        <p:nvPicPr>
          <p:cNvPr id="1033" name="Picture 9" descr="E:\USB\context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714356"/>
            <a:ext cx="3752850" cy="2143125"/>
          </a:xfrm>
          <a:prstGeom prst="rect">
            <a:avLst/>
          </a:prstGeom>
          <a:noFill/>
        </p:spPr>
      </p:pic>
      <p:sp>
        <p:nvSpPr>
          <p:cNvPr id="13" name="12 Cubo"/>
          <p:cNvSpPr/>
          <p:nvPr/>
        </p:nvSpPr>
        <p:spPr>
          <a:xfrm>
            <a:off x="6429388" y="785794"/>
            <a:ext cx="1216152" cy="1216152"/>
          </a:xfrm>
          <a:prstGeom prst="cube">
            <a:avLst/>
          </a:prstGeom>
          <a:solidFill>
            <a:srgbClr val="8F573F"/>
          </a:solidFill>
          <a:ln>
            <a:solidFill>
              <a:srgbClr val="6A4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14" name="13 Cubo"/>
          <p:cNvSpPr/>
          <p:nvPr/>
        </p:nvSpPr>
        <p:spPr>
          <a:xfrm>
            <a:off x="5072066" y="3429000"/>
            <a:ext cx="3571900" cy="573210"/>
          </a:xfrm>
          <a:prstGeom prst="cube">
            <a:avLst>
              <a:gd name="adj" fmla="val 40438"/>
            </a:avLst>
          </a:prstGeom>
          <a:solidFill>
            <a:srgbClr val="8F573F"/>
          </a:solidFill>
          <a:ln>
            <a:solidFill>
              <a:srgbClr val="6A4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8" y="4786322"/>
            <a:ext cx="30099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16 Cubo"/>
          <p:cNvSpPr/>
          <p:nvPr/>
        </p:nvSpPr>
        <p:spPr>
          <a:xfrm>
            <a:off x="928662" y="3357562"/>
            <a:ext cx="1216152" cy="2787788"/>
          </a:xfrm>
          <a:prstGeom prst="cube">
            <a:avLst/>
          </a:prstGeom>
          <a:solidFill>
            <a:srgbClr val="8F573F"/>
          </a:solidFill>
          <a:ln>
            <a:solidFill>
              <a:srgbClr val="6A4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0"/>
                            </p:stCondLst>
                            <p:childTnLst>
                              <p:par>
                                <p:cTn id="42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10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4" dur="10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10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10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428728" y="3143248"/>
            <a:ext cx="63225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SCALES AND DISTRIBUTION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pic>
        <p:nvPicPr>
          <p:cNvPr id="4" name="the building itself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1057</TotalTime>
  <Words>75</Words>
  <Application>Microsoft Office PowerPoint</Application>
  <PresentationFormat>Presentación en pantalla (4:3)</PresentationFormat>
  <Paragraphs>22</Paragraphs>
  <Slides>19</Slides>
  <Notes>0</Notes>
  <HiddenSlides>0</HiddenSlides>
  <MMClips>5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</vt:vector>
  </TitlesOfParts>
  <Company>uR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Angelical V4</dc:creator>
  <cp:lastModifiedBy>Angelical V4</cp:lastModifiedBy>
  <cp:revision>119</cp:revision>
  <dcterms:created xsi:type="dcterms:W3CDTF">2010-03-22T02:03:43Z</dcterms:created>
  <dcterms:modified xsi:type="dcterms:W3CDTF">2010-04-01T21:53:39Z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